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86" r:id="rId2"/>
    <p:sldId id="258" r:id="rId3"/>
    <p:sldId id="264" r:id="rId4"/>
    <p:sldId id="293" r:id="rId5"/>
    <p:sldId id="288" r:id="rId6"/>
    <p:sldId id="298" r:id="rId7"/>
    <p:sldId id="300" r:id="rId8"/>
    <p:sldId id="290" r:id="rId9"/>
    <p:sldId id="289" r:id="rId10"/>
    <p:sldId id="301" r:id="rId11"/>
    <p:sldId id="299" r:id="rId12"/>
    <p:sldId id="257" r:id="rId13"/>
    <p:sldId id="291" r:id="rId14"/>
    <p:sldId id="287" r:id="rId15"/>
    <p:sldId id="292" r:id="rId16"/>
    <p:sldId id="294" r:id="rId17"/>
    <p:sldId id="295" r:id="rId18"/>
    <p:sldId id="296" r:id="rId19"/>
    <p:sldId id="297" r:id="rId20"/>
    <p:sldId id="304" r:id="rId21"/>
  </p:sldIdLst>
  <p:sldSz cx="12192000" cy="6858000"/>
  <p:notesSz cx="6858000" cy="9144000"/>
  <p:embeddedFontLst>
    <p:embeddedFont>
      <p:font typeface="等线" panose="02010600030101010101" pitchFamily="2" charset="-122"/>
      <p:regular r:id="rId23"/>
      <p:bold r:id="rId24"/>
    </p:embeddedFont>
    <p:embeddedFont>
      <p:font typeface="方正细金陵简体" panose="02000000000000000000" pitchFamily="2" charset="-122"/>
      <p:regular r:id="rId25"/>
    </p:embeddedFont>
    <p:embeddedFont>
      <p:font typeface="思源黑体 Normal" panose="020B0400000000000000" pitchFamily="34" charset="-122"/>
      <p:regular r:id="rId26"/>
    </p:embeddedFont>
    <p:embeddedFont>
      <p:font typeface="思源黑体 Regular" panose="020B0500000000000000" pitchFamily="34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Arial Black" panose="020B0A040201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Impact" panose="020B0806030902050204" pitchFamily="34" charset="0"/>
      <p:regular r:id="rId37"/>
    </p:embeddedFont>
    <p:embeddedFont>
      <p:font typeface="Segoe UI Light" panose="020B0502040204020203" pitchFamily="34" charset="0"/>
      <p:regular r:id="rId38"/>
      <p:italic r:id="rId39"/>
    </p:embeddedFont>
    <p:embeddedFont>
      <p:font typeface="Segoe UI Semibold" panose="020B0702040204020203" pitchFamily="34" charset="0"/>
      <p:bold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pos="1272" userDrawn="1">
          <p15:clr>
            <a:srgbClr val="A4A3A4"/>
          </p15:clr>
        </p15:guide>
        <p15:guide id="5" orient="horz" pos="1706" userDrawn="1">
          <p15:clr>
            <a:srgbClr val="A4A3A4"/>
          </p15:clr>
        </p15:guide>
        <p15:guide id="6" orient="horz" pos="34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000"/>
    <a:srgbClr val="F2F2F2"/>
    <a:srgbClr val="000000"/>
    <a:srgbClr val="E60012"/>
    <a:srgbClr val="2E2D33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7" autoAdjust="0"/>
    <p:restoredTop sz="94660"/>
  </p:normalViewPr>
  <p:slideViewPr>
    <p:cSldViewPr showGuides="1">
      <p:cViewPr varScale="1">
        <p:scale>
          <a:sx n="81" d="100"/>
          <a:sy n="81" d="100"/>
        </p:scale>
        <p:origin x="662" y="67"/>
      </p:cViewPr>
      <p:guideLst>
        <p:guide orient="horz" pos="2160"/>
        <p:guide pos="3840"/>
        <p:guide pos="7015"/>
        <p:guide pos="1272"/>
        <p:guide orient="horz" pos="1706"/>
        <p:guide orient="horz" pos="34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84484-2988-42FB-B147-8B837A85EE48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20ABE-D440-44C1-9073-441D983D3A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0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自动加载剩余页面，选中机率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0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37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20ABE-D440-44C1-9073-441D983D3A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09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3859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40734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1699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8695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611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93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419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961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0924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43024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9935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EB970-EE55-4358-A4BB-629BE5FFEFAD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5E4D7-F9B0-4F76-A9DE-EA7526A186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6" Type="http://schemas.openxmlformats.org/officeDocument/2006/relationships/image" Target="../media/image13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861500" y="-805500"/>
            <a:ext cx="8469000" cy="846900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074950" y="-592050"/>
            <a:ext cx="8042100" cy="80421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3574753" y="2588421"/>
            <a:ext cx="5001060" cy="53340"/>
            <a:chOff x="3473153" y="1615665"/>
            <a:chExt cx="5001060" cy="53340"/>
          </a:xfrm>
        </p:grpSpPr>
        <p:grpSp>
          <p:nvGrpSpPr>
            <p:cNvPr id="42" name="组合 41"/>
            <p:cNvGrpSpPr/>
            <p:nvPr/>
          </p:nvGrpSpPr>
          <p:grpSpPr>
            <a:xfrm>
              <a:off x="3473153" y="1615665"/>
              <a:ext cx="1620000" cy="53340"/>
              <a:chOff x="3836010" y="1629000"/>
              <a:chExt cx="1620000" cy="53340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3836010" y="1629000"/>
                <a:ext cx="1620000" cy="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3836010" y="1682340"/>
                <a:ext cx="162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/>
            <p:cNvGrpSpPr/>
            <p:nvPr/>
          </p:nvGrpSpPr>
          <p:grpSpPr>
            <a:xfrm>
              <a:off x="6854213" y="1615665"/>
              <a:ext cx="1620000" cy="53340"/>
              <a:chOff x="3836010" y="1629000"/>
              <a:chExt cx="1620000" cy="53340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3836010" y="1629000"/>
                <a:ext cx="1620000" cy="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3836010" y="1682340"/>
                <a:ext cx="162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组合 9"/>
          <p:cNvGrpSpPr/>
          <p:nvPr/>
        </p:nvGrpSpPr>
        <p:grpSpPr>
          <a:xfrm>
            <a:off x="5257131" y="4318938"/>
            <a:ext cx="2511972" cy="550062"/>
            <a:chOff x="5257132" y="4318938"/>
            <a:chExt cx="1916629" cy="550062"/>
          </a:xfrm>
        </p:grpSpPr>
        <p:sp>
          <p:nvSpPr>
            <p:cNvPr id="52" name="文本框 51"/>
            <p:cNvSpPr txBox="1"/>
            <p:nvPr/>
          </p:nvSpPr>
          <p:spPr>
            <a:xfrm>
              <a:off x="5397849" y="4413327"/>
              <a:ext cx="1775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0000"/>
                  </a:solidFill>
                  <a:latin typeface="思源黑体 Regular" panose="020B0500000000000000" pitchFamily="34" charset="-122"/>
                  <a:ea typeface="思源黑体 Regular" panose="020B0500000000000000" pitchFamily="34" charset="-122"/>
                </a:rPr>
                <a:t>归公 真基 白鲢 蛾子</a:t>
              </a:r>
              <a:endParaRPr lang="en-US" altLang="zh-CN" sz="1600" dirty="0">
                <a:solidFill>
                  <a:srgbClr val="000000"/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257132" y="4318938"/>
              <a:ext cx="1800000" cy="550062"/>
              <a:chOff x="5257132" y="4318938"/>
              <a:chExt cx="1800000" cy="550062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5257132" y="4318938"/>
                <a:ext cx="1800000" cy="540000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870756" y="4851000"/>
                <a:ext cx="540000" cy="18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5" name="文本框 54"/>
          <p:cNvSpPr txBox="1"/>
          <p:nvPr/>
        </p:nvSpPr>
        <p:spPr>
          <a:xfrm rot="5400000">
            <a:off x="5746371" y="6215985"/>
            <a:ext cx="699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→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820381" y="2075156"/>
            <a:ext cx="319500" cy="792801"/>
            <a:chOff x="1820381" y="2075156"/>
            <a:chExt cx="319500" cy="792801"/>
          </a:xfrm>
        </p:grpSpPr>
        <p:sp>
          <p:nvSpPr>
            <p:cNvPr id="57" name="椭圆 56"/>
            <p:cNvSpPr/>
            <p:nvPr/>
          </p:nvSpPr>
          <p:spPr>
            <a:xfrm>
              <a:off x="1975944" y="2075156"/>
              <a:ext cx="163937" cy="163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820381" y="2331550"/>
              <a:ext cx="295688" cy="29568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820381" y="2704020"/>
              <a:ext cx="163937" cy="163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39737" y="5049000"/>
            <a:ext cx="524288" cy="811851"/>
            <a:chOff x="9539737" y="5049000"/>
            <a:chExt cx="524288" cy="811851"/>
          </a:xfrm>
        </p:grpSpPr>
        <p:sp>
          <p:nvSpPr>
            <p:cNvPr id="28" name="椭圆 27"/>
            <p:cNvSpPr/>
            <p:nvPr/>
          </p:nvSpPr>
          <p:spPr>
            <a:xfrm>
              <a:off x="9900088" y="5049000"/>
              <a:ext cx="163937" cy="163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687375" y="5324444"/>
              <a:ext cx="295688" cy="29568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9539737" y="5696914"/>
              <a:ext cx="163937" cy="163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42BB4F-DCCB-4C33-A5EC-0D90433E767F}"/>
              </a:ext>
            </a:extLst>
          </p:cNvPr>
          <p:cNvGrpSpPr/>
          <p:nvPr/>
        </p:nvGrpSpPr>
        <p:grpSpPr>
          <a:xfrm>
            <a:off x="5374895" y="1159667"/>
            <a:ext cx="1442209" cy="1626321"/>
            <a:chOff x="5374895" y="1261995"/>
            <a:chExt cx="1442209" cy="16263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018A59B-DC0A-4846-A70A-CEBBCAC0D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895" y="1261995"/>
              <a:ext cx="1442209" cy="1626321"/>
            </a:xfrm>
            <a:prstGeom prst="rect">
              <a:avLst/>
            </a:prstGeom>
          </p:spPr>
        </p:pic>
        <p:pic>
          <p:nvPicPr>
            <p:cNvPr id="11" name="图片 10" descr="选课助手图标.psd">
              <a:extLst>
                <a:ext uri="{FF2B5EF4-FFF2-40B4-BE49-F238E27FC236}">
                  <a16:creationId xmlns:a16="http://schemas.microsoft.com/office/drawing/2014/main" id="{2580E5AB-4EC7-4115-96F0-C96E09024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571" y="1757860"/>
              <a:ext cx="662858" cy="629858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3941466" y="3142669"/>
            <a:ext cx="40051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选课助手</a:t>
            </a:r>
            <a:r>
              <a:rPr lang="en-US" altLang="zh-CN" sz="3600" dirty="0">
                <a:ea typeface="思源黑体 Regular" panose="020B0500000000000000" pitchFamily="34" charset="-122"/>
              </a:rPr>
              <a:t>Enroll v5.3</a:t>
            </a:r>
            <a:endParaRPr lang="zh-CN" altLang="en-US" sz="3600" dirty="0">
              <a:ea typeface="思源黑体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6592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71137A3-13FF-4402-8D04-74495C247A9F}"/>
              </a:ext>
            </a:extLst>
          </p:cNvPr>
          <p:cNvSpPr/>
          <p:nvPr/>
        </p:nvSpPr>
        <p:spPr>
          <a:xfrm>
            <a:off x="8140167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754530-0ACF-43DF-B4EC-DDE090553F0D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产品概览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常见问题</a:t>
            </a:r>
          </a:p>
        </p:txBody>
      </p:sp>
      <p:grpSp>
        <p:nvGrpSpPr>
          <p:cNvPr id="6" name="PA_组合 19">
            <a:extLst>
              <a:ext uri="{FF2B5EF4-FFF2-40B4-BE49-F238E27FC236}">
                <a16:creationId xmlns:a16="http://schemas.microsoft.com/office/drawing/2014/main" id="{7AD19A2D-543A-4D9A-9D6E-B725FDF2D6E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770A951-4EAC-48AD-80F4-BC3922CF7466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5374F18-0753-4318-B830-D1BC6F306BB9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17F12FF-44AA-4EB8-8704-BC30022E3893}"/>
              </a:ext>
            </a:extLst>
          </p:cNvPr>
          <p:cNvSpPr txBox="1"/>
          <p:nvPr/>
        </p:nvSpPr>
        <p:spPr>
          <a:xfrm>
            <a:off x="4670227" y="686526"/>
            <a:ext cx="287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教材查询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04A984-542F-4A83-A496-53C648409096}"/>
              </a:ext>
            </a:extLst>
          </p:cNvPr>
          <p:cNvSpPr txBox="1"/>
          <p:nvPr/>
        </p:nvSpPr>
        <p:spPr>
          <a:xfrm>
            <a:off x="3609278" y="1333601"/>
            <a:ext cx="5017139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一键解决你的查教材、选教材难题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还可以提醒同学们买教材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737006-5738-44D4-8A88-4D30A188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9" y="2910920"/>
            <a:ext cx="12095411" cy="26999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4AC1CBB-1390-44B3-965B-BA1CD7ADE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0" t="2463" r="9269" b="8005"/>
          <a:stretch/>
        </p:blipFill>
        <p:spPr>
          <a:xfrm>
            <a:off x="6816000" y="2080068"/>
            <a:ext cx="4353385" cy="2699999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3E9C4AAB-4A11-4467-8F9B-A0E84ADC4B3B}"/>
              </a:ext>
            </a:extLst>
          </p:cNvPr>
          <p:cNvSpPr/>
          <p:nvPr/>
        </p:nvSpPr>
        <p:spPr>
          <a:xfrm>
            <a:off x="11345440" y="3869107"/>
            <a:ext cx="779411" cy="1821919"/>
          </a:xfrm>
          <a:prstGeom prst="rect">
            <a:avLst/>
          </a:prstGeom>
          <a:noFill/>
          <a:ln w="28575">
            <a:solidFill>
              <a:srgbClr val="9E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04779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49C2A1-21A2-47C6-90D9-793BDF3C97FE}"/>
              </a:ext>
            </a:extLst>
          </p:cNvPr>
          <p:cNvSpPr/>
          <p:nvPr/>
        </p:nvSpPr>
        <p:spPr>
          <a:xfrm>
            <a:off x="8140167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9E8F81-DB4C-4028-B9B5-F1764366E53A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产品概览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常见问题</a:t>
            </a:r>
          </a:p>
        </p:txBody>
      </p:sp>
      <p:grpSp>
        <p:nvGrpSpPr>
          <p:cNvPr id="6" name="PA_组合 19">
            <a:extLst>
              <a:ext uri="{FF2B5EF4-FFF2-40B4-BE49-F238E27FC236}">
                <a16:creationId xmlns:a16="http://schemas.microsoft.com/office/drawing/2014/main" id="{52E23C40-B32C-4E48-9215-9559AB01D27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1996292-87EF-4598-BDE6-9E1B798C6AB4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3E8451-16D3-441D-88DF-12A9B00FB302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D253827-980B-4921-BD76-317BBFE86236}"/>
              </a:ext>
            </a:extLst>
          </p:cNvPr>
          <p:cNvSpPr txBox="1"/>
          <p:nvPr/>
        </p:nvSpPr>
        <p:spPr>
          <a:xfrm>
            <a:off x="1241795" y="1699300"/>
            <a:ext cx="287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迷你小课表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3B7C0FA-B8A3-4D83-BA5A-4EC584312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6"/>
          <a:stretch/>
        </p:blipFill>
        <p:spPr>
          <a:xfrm>
            <a:off x="4602545" y="1505133"/>
            <a:ext cx="7589456" cy="497654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58507F1-1E8E-4D19-B3E4-67078D4B0445}"/>
              </a:ext>
            </a:extLst>
          </p:cNvPr>
          <p:cNvGrpSpPr/>
          <p:nvPr/>
        </p:nvGrpSpPr>
        <p:grpSpPr>
          <a:xfrm>
            <a:off x="4936867" y="1269000"/>
            <a:ext cx="5629227" cy="5418525"/>
            <a:chOff x="5282241" y="-204536"/>
            <a:chExt cx="7530510" cy="7248642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253F6CCF-62F0-4392-8C60-981C9AB9609C}"/>
                </a:ext>
              </a:extLst>
            </p:cNvPr>
            <p:cNvSpPr/>
            <p:nvPr/>
          </p:nvSpPr>
          <p:spPr>
            <a:xfrm>
              <a:off x="5282241" y="-204536"/>
              <a:ext cx="7530510" cy="7248642"/>
            </a:xfrm>
            <a:prstGeom prst="arc">
              <a:avLst>
                <a:gd name="adj1" fmla="val 7148139"/>
                <a:gd name="adj2" fmla="val 14393255"/>
              </a:avLst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A323D16-5C16-4D1B-A5E5-E915B139DEF9}"/>
                </a:ext>
              </a:extLst>
            </p:cNvPr>
            <p:cNvSpPr/>
            <p:nvPr/>
          </p:nvSpPr>
          <p:spPr>
            <a:xfrm>
              <a:off x="7202168" y="222785"/>
              <a:ext cx="56371" cy="56371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C50310E-ABB8-4D3A-A9E9-0B1DCCCB51F4}"/>
                </a:ext>
              </a:extLst>
            </p:cNvPr>
            <p:cNvSpPr/>
            <p:nvPr/>
          </p:nvSpPr>
          <p:spPr>
            <a:xfrm>
              <a:off x="7250301" y="6588140"/>
              <a:ext cx="56371" cy="56371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93644AB-F5B6-456D-8771-87183425129E}"/>
                </a:ext>
              </a:extLst>
            </p:cNvPr>
            <p:cNvSpPr/>
            <p:nvPr/>
          </p:nvSpPr>
          <p:spPr>
            <a:xfrm>
              <a:off x="6519269" y="6096400"/>
              <a:ext cx="106714" cy="10671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3B48D61-92C7-40CF-8385-161676894359}"/>
              </a:ext>
            </a:extLst>
          </p:cNvPr>
          <p:cNvSpPr txBox="1"/>
          <p:nvPr/>
        </p:nvSpPr>
        <p:spPr>
          <a:xfrm>
            <a:off x="446029" y="2660868"/>
            <a:ext cx="4500000" cy="295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solidFill>
                  <a:schemeClr val="bg2">
                    <a:lumMod val="50000"/>
                  </a:schemeClr>
                </a:solidFill>
                <a:effectLst/>
                <a:latin typeface="思源黑体 Regular" panose="020B0500000000000000" pitchFamily="34" charset="-122"/>
                <a:ea typeface="思源黑体 Regular" panose="020B0500000000000000" pitchFamily="34" charset="-122"/>
                <a:cs typeface="宋体" panose="02010600030101010101" pitchFamily="2" charset="-122"/>
              </a:rPr>
              <a:t>半透明的浮窗形式，避免原来的遮挡，更加方便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solidFill>
                  <a:schemeClr val="bg2">
                    <a:lumMod val="50000"/>
                  </a:schemeClr>
                </a:solidFill>
                <a:effectLst/>
                <a:latin typeface="思源黑体 Regular" panose="020B0500000000000000" pitchFamily="34" charset="-122"/>
                <a:ea typeface="思源黑体 Regular" panose="020B0500000000000000" pitchFamily="34" charset="-122"/>
                <a:cs typeface="宋体" panose="02010600030101010101" pitchFamily="2" charset="-122"/>
              </a:rPr>
              <a:t> 两个短学期同时</a:t>
            </a:r>
            <a:r>
              <a:rPr lang="zh-CN" altLang="en-US" kern="100" dirty="0">
                <a:solidFill>
                  <a:schemeClr val="bg2">
                    <a:lumMod val="50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宋体" panose="02010600030101010101" pitchFamily="2" charset="-122"/>
              </a:rPr>
              <a:t>显示</a:t>
            </a:r>
            <a:r>
              <a:rPr lang="zh-CN" altLang="en-US" sz="1800" kern="100" dirty="0">
                <a:solidFill>
                  <a:schemeClr val="bg2">
                    <a:lumMod val="50000"/>
                  </a:schemeClr>
                </a:solidFill>
                <a:effectLst/>
                <a:latin typeface="思源黑体 Regular" panose="020B0500000000000000" pitchFamily="34" charset="-122"/>
                <a:ea typeface="思源黑体 Regular" panose="020B0500000000000000" pitchFamily="34" charset="-122"/>
                <a:cs typeface="宋体" panose="02010600030101010101" pitchFamily="2" charset="-122"/>
              </a:rPr>
              <a:t>，可以据此进行两个学期的课程互补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solidFill>
                  <a:schemeClr val="bg2">
                    <a:lumMod val="50000"/>
                  </a:schemeClr>
                </a:solidFill>
                <a:effectLst/>
                <a:latin typeface="思源黑体 Regular" panose="020B0500000000000000" pitchFamily="34" charset="-122"/>
                <a:ea typeface="思源黑体 Regular" panose="020B0500000000000000" pitchFamily="34" charset="-122"/>
                <a:cs typeface="宋体" panose="02010600030101010101" pitchFamily="2" charset="-122"/>
              </a:rPr>
              <a:t>小课表随光标置于某一课程上而实时发生变化，通过粉色标注该课程对应课表时间，直观反馈时间规划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A6BD049-C73B-49FE-9581-AA96DD032D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" y="1826467"/>
            <a:ext cx="342646" cy="342646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983BA464-D0D7-4B4D-9208-7CE355CE4653}"/>
              </a:ext>
            </a:extLst>
          </p:cNvPr>
          <p:cNvSpPr/>
          <p:nvPr/>
        </p:nvSpPr>
        <p:spPr>
          <a:xfrm>
            <a:off x="580511" y="1675776"/>
            <a:ext cx="631825" cy="631825"/>
          </a:xfrm>
          <a:prstGeom prst="ellipse">
            <a:avLst/>
          </a:prstGeom>
          <a:noFill/>
          <a:ln w="12700" cap="flat" cmpd="sng" algn="ctr">
            <a:solidFill>
              <a:srgbClr val="C1C1C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512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57781" y="1246496"/>
            <a:ext cx="4308763" cy="4388393"/>
            <a:chOff x="3957781" y="1246496"/>
            <a:chExt cx="4308763" cy="4388393"/>
          </a:xfrm>
        </p:grpSpPr>
        <p:sp>
          <p:nvSpPr>
            <p:cNvPr id="9" name="弧形 8"/>
            <p:cNvSpPr/>
            <p:nvPr/>
          </p:nvSpPr>
          <p:spPr>
            <a:xfrm>
              <a:off x="3957781" y="1265383"/>
              <a:ext cx="4308763" cy="4350326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133943" y="1246496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105526" y="558917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03676" y="520104"/>
            <a:ext cx="5427888" cy="5706959"/>
            <a:chOff x="3503676" y="520104"/>
            <a:chExt cx="5427888" cy="5706959"/>
          </a:xfrm>
        </p:grpSpPr>
        <p:sp>
          <p:nvSpPr>
            <p:cNvPr id="5" name="弧形 4"/>
            <p:cNvSpPr/>
            <p:nvPr/>
          </p:nvSpPr>
          <p:spPr>
            <a:xfrm>
              <a:off x="3503676" y="544944"/>
              <a:ext cx="5427888" cy="5682119"/>
            </a:xfrm>
            <a:prstGeom prst="arc">
              <a:avLst>
                <a:gd name="adj1" fmla="val 16148392"/>
                <a:gd name="adj2" fmla="val 5561021"/>
              </a:avLst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133943" y="520104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71029" y="803564"/>
            <a:ext cx="4308763" cy="5116945"/>
            <a:chOff x="3171029" y="803564"/>
            <a:chExt cx="4308763" cy="5116945"/>
          </a:xfrm>
        </p:grpSpPr>
        <p:sp>
          <p:nvSpPr>
            <p:cNvPr id="10" name="弧形 9"/>
            <p:cNvSpPr/>
            <p:nvPr/>
          </p:nvSpPr>
          <p:spPr>
            <a:xfrm>
              <a:off x="3171029" y="803564"/>
              <a:ext cx="4308763" cy="5116945"/>
            </a:xfrm>
            <a:prstGeom prst="arc">
              <a:avLst>
                <a:gd name="adj1" fmla="val 7704569"/>
                <a:gd name="adj2" fmla="val 12029833"/>
              </a:avLst>
            </a:prstGeom>
            <a:noFill/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246130" y="2575920"/>
              <a:ext cx="45719" cy="45719"/>
            </a:xfrm>
            <a:prstGeom prst="ellipse">
              <a:avLst/>
            </a:prstGeom>
            <a:solidFill>
              <a:srgbClr val="DDDEE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98848" y="1651284"/>
            <a:ext cx="3379770" cy="3451068"/>
            <a:chOff x="4498848" y="1651284"/>
            <a:chExt cx="3379770" cy="3451068"/>
          </a:xfrm>
        </p:grpSpPr>
        <p:sp>
          <p:nvSpPr>
            <p:cNvPr id="7" name="弧形 6"/>
            <p:cNvSpPr/>
            <p:nvPr/>
          </p:nvSpPr>
          <p:spPr>
            <a:xfrm>
              <a:off x="4498848" y="1671782"/>
              <a:ext cx="3379770" cy="3430570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133943" y="165128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10885" y="423593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4725832" y="1927006"/>
            <a:ext cx="2903404" cy="2903404"/>
          </a:xfrm>
          <a:prstGeom prst="ellipse">
            <a:avLst/>
          </a:prstGeom>
          <a:noFill/>
          <a:ln w="12700" cap="flat" cmpd="sng" algn="ctr">
            <a:solidFill>
              <a:srgbClr val="DDDEE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>
            <a:off x="2489982" y="-154746"/>
            <a:ext cx="7216726" cy="7118254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>
            <a:off x="1486301" y="-1122532"/>
            <a:ext cx="9202294" cy="9076728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rgbClr val="DDD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95816" y="4860457"/>
            <a:ext cx="190281" cy="190281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099202" y="4723377"/>
            <a:ext cx="110490" cy="1104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83701" y="4848470"/>
            <a:ext cx="172166" cy="18903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40755" y="6158250"/>
            <a:ext cx="110490" cy="1104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391954" y="4741626"/>
            <a:ext cx="86962" cy="8696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466192" y="4332423"/>
            <a:ext cx="190281" cy="19028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834957" y="5920509"/>
            <a:ext cx="110490" cy="110490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159168" y="3762831"/>
            <a:ext cx="86962" cy="8696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95417" y="3495146"/>
            <a:ext cx="117378" cy="117378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337907" y="1927006"/>
            <a:ext cx="231101" cy="23110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626418" y="2152912"/>
            <a:ext cx="146703" cy="146703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375086" y="544944"/>
            <a:ext cx="146703" cy="146703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09112" y="934456"/>
            <a:ext cx="118994" cy="118994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713396" y="1717379"/>
            <a:ext cx="93579" cy="9357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894862" y="1145472"/>
            <a:ext cx="119022" cy="116003"/>
          </a:xfrm>
          <a:prstGeom prst="rect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368429" y="1824881"/>
            <a:ext cx="79904" cy="7990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74282" y="4787819"/>
            <a:ext cx="75975" cy="7597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875274" y="1671782"/>
            <a:ext cx="3391269" cy="3611418"/>
            <a:chOff x="4875274" y="1671782"/>
            <a:chExt cx="3391269" cy="3611418"/>
          </a:xfrm>
        </p:grpSpPr>
        <p:sp>
          <p:nvSpPr>
            <p:cNvPr id="11" name="弧形 10"/>
            <p:cNvSpPr/>
            <p:nvPr/>
          </p:nvSpPr>
          <p:spPr>
            <a:xfrm>
              <a:off x="4875274" y="1671782"/>
              <a:ext cx="3391269" cy="3611418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607796" y="485686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4875276" y="2076450"/>
            <a:ext cx="2604516" cy="2604516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129664" y="2901014"/>
            <a:ext cx="152027" cy="152027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41963" y="300346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如何获取</a:t>
            </a:r>
            <a:endParaRPr lang="en-US" altLang="zh-CN" sz="4400" dirty="0">
              <a:solidFill>
                <a:schemeClr val="bg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DADF70-1CFB-4070-A6FB-2C7FDD953307}"/>
              </a:ext>
            </a:extLst>
          </p:cNvPr>
          <p:cNvSpPr/>
          <p:nvPr/>
        </p:nvSpPr>
        <p:spPr>
          <a:xfrm>
            <a:off x="9440584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3C0F2C-1D1C-43DF-8503-CDABD3EEFAB8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概览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常见问题</a:t>
            </a:r>
          </a:p>
        </p:txBody>
      </p:sp>
      <p:grpSp>
        <p:nvGrpSpPr>
          <p:cNvPr id="4" name="PA_组合 19">
            <a:extLst>
              <a:ext uri="{FF2B5EF4-FFF2-40B4-BE49-F238E27FC236}">
                <a16:creationId xmlns:a16="http://schemas.microsoft.com/office/drawing/2014/main" id="{902CF79A-8248-4BB9-B70B-D00CFB20ADA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D839077-279C-4D19-90F1-0D83287D5C0B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AD94C8-9188-4107-B718-C36E26DD01DA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DD22F46-6E26-4CD9-BF75-0664078F4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71" y="2337557"/>
            <a:ext cx="1174195" cy="12129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5E0AEF-6F08-4390-862B-E8BE5FF3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60" y="2354905"/>
            <a:ext cx="1373618" cy="11955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A3EAA4-90BE-458F-AFCA-F377D708F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25" y="4421796"/>
            <a:ext cx="1490364" cy="14903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9725C1-5BB0-4FB8-8B3A-64112E20C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25" y="2337557"/>
            <a:ext cx="1424408" cy="12397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9450E83-0CE7-41AB-A920-E43A014C1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102" y="4578597"/>
            <a:ext cx="1431773" cy="12461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E134DA5-03FD-4201-8F9E-75EB60F9B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87" y="4456502"/>
            <a:ext cx="1490364" cy="149036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D48B9B6-62FD-475D-87A8-8006E1413268}"/>
              </a:ext>
            </a:extLst>
          </p:cNvPr>
          <p:cNvSpPr txBox="1"/>
          <p:nvPr/>
        </p:nvSpPr>
        <p:spPr>
          <a:xfrm>
            <a:off x="3776825" y="893684"/>
            <a:ext cx="45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选课助手</a:t>
            </a:r>
            <a:r>
              <a:rPr lang="en-US" altLang="zh-CN" sz="32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V5.3</a:t>
            </a:r>
            <a:r>
              <a:rPr lang="zh-CN" altLang="en-US" sz="32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下载地址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D0FAF0-CCA1-448D-A371-32B4257B8DEA}"/>
              </a:ext>
            </a:extLst>
          </p:cNvPr>
          <p:cNvSpPr txBox="1"/>
          <p:nvPr/>
        </p:nvSpPr>
        <p:spPr>
          <a:xfrm>
            <a:off x="5207840" y="3653425"/>
            <a:ext cx="1130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Chrome</a:t>
            </a:r>
            <a:endParaRPr lang="zh-CN" altLang="en-US" sz="2000" dirty="0">
              <a:latin typeface="思源黑体 Regular" panose="020B0500000000000000" pitchFamily="34" charset="-122"/>
              <a:ea typeface="思源黑体 Regular" panose="020B05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CC19853-A988-427D-B1A5-F45CE0E2B21E}"/>
              </a:ext>
            </a:extLst>
          </p:cNvPr>
          <p:cNvSpPr txBox="1"/>
          <p:nvPr/>
        </p:nvSpPr>
        <p:spPr>
          <a:xfrm>
            <a:off x="2205078" y="3647305"/>
            <a:ext cx="1112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Firefox</a:t>
            </a:r>
            <a:endParaRPr lang="zh-CN" altLang="en-US" sz="2000" dirty="0">
              <a:latin typeface="思源黑体 Regular" panose="020B0500000000000000" pitchFamily="34" charset="-122"/>
              <a:ea typeface="思源黑体 Regular" panose="020B05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4C0EEC-35EC-4944-8C6D-C5CFEADA7299}"/>
              </a:ext>
            </a:extLst>
          </p:cNvPr>
          <p:cNvSpPr txBox="1"/>
          <p:nvPr/>
        </p:nvSpPr>
        <p:spPr>
          <a:xfrm>
            <a:off x="7895278" y="3703862"/>
            <a:ext cx="23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Edge (Chromium)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97756A0-9409-491E-A3B6-926BD7972A8B}"/>
              </a:ext>
            </a:extLst>
          </p:cNvPr>
          <p:cNvSpPr txBox="1"/>
          <p:nvPr/>
        </p:nvSpPr>
        <p:spPr>
          <a:xfrm>
            <a:off x="1724194" y="5930727"/>
            <a:ext cx="203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360</a:t>
            </a:r>
            <a:r>
              <a:rPr lang="zh-CN" altLang="en-US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极速浏览器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46A153C-35B4-4CDD-A28C-349E4EA375EB}"/>
              </a:ext>
            </a:extLst>
          </p:cNvPr>
          <p:cNvSpPr txBox="1"/>
          <p:nvPr/>
        </p:nvSpPr>
        <p:spPr>
          <a:xfrm>
            <a:off x="4868458" y="5930727"/>
            <a:ext cx="213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360</a:t>
            </a:r>
            <a:r>
              <a:rPr lang="zh-CN" altLang="en-US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安全浏览器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17071E7-FC3E-4322-8FC6-75F897BBACBC}"/>
              </a:ext>
            </a:extLst>
          </p:cNvPr>
          <p:cNvSpPr txBox="1"/>
          <p:nvPr/>
        </p:nvSpPr>
        <p:spPr>
          <a:xfrm>
            <a:off x="8320096" y="5940556"/>
            <a:ext cx="1490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猎豹浏览器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8ACCB3B-312D-4381-A298-FEF3F174267C}"/>
              </a:ext>
            </a:extLst>
          </p:cNvPr>
          <p:cNvSpPr txBox="1"/>
          <p:nvPr/>
        </p:nvSpPr>
        <p:spPr>
          <a:xfrm>
            <a:off x="10818372" y="1574694"/>
            <a:ext cx="923330" cy="46219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谷歌浏览器需要科学上网，否则请移步手动安装</a:t>
            </a:r>
            <a:r>
              <a:rPr lang="en-US" altLang="zh-CN" sz="16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不支持传统版本 </a:t>
            </a:r>
            <a:r>
              <a:rPr lang="en-US" altLang="zh-CN" sz="16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Edge</a:t>
            </a:r>
            <a:r>
              <a:rPr lang="zh-CN" altLang="en-US" sz="16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，可能需要更新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C23D2F-13F0-43DD-9151-9134DA0C87FF}"/>
              </a:ext>
            </a:extLst>
          </p:cNvPr>
          <p:cNvSpPr txBox="1"/>
          <p:nvPr/>
        </p:nvSpPr>
        <p:spPr>
          <a:xfrm>
            <a:off x="4152735" y="146002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https://enroll.zjuqsc.com/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18234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B42D7556-ACF8-4E05-864B-1EDA10801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r="20616"/>
          <a:stretch/>
        </p:blipFill>
        <p:spPr>
          <a:xfrm>
            <a:off x="3216000" y="1044890"/>
            <a:ext cx="6739498" cy="5336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FBCE461-5709-47E6-B0A3-A948984D53DC}"/>
              </a:ext>
            </a:extLst>
          </p:cNvPr>
          <p:cNvSpPr txBox="1"/>
          <p:nvPr/>
        </p:nvSpPr>
        <p:spPr>
          <a:xfrm>
            <a:off x="5559984" y="5608907"/>
            <a:ext cx="323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下载并解压到某一文件夹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AD630B9-4EC5-428E-9C04-A81FDE9C1918}"/>
              </a:ext>
            </a:extLst>
          </p:cNvPr>
          <p:cNvSpPr/>
          <p:nvPr/>
        </p:nvSpPr>
        <p:spPr>
          <a:xfrm>
            <a:off x="8497719" y="972620"/>
            <a:ext cx="540000" cy="5422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A91F76C-88EA-479E-8D97-2E56C39611D3}"/>
              </a:ext>
            </a:extLst>
          </p:cNvPr>
          <p:cNvSpPr/>
          <p:nvPr/>
        </p:nvSpPr>
        <p:spPr>
          <a:xfrm>
            <a:off x="9440584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C282EC3-D0FF-4BE4-9217-31C971C9D8A6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概览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常见问题</a:t>
            </a:r>
          </a:p>
        </p:txBody>
      </p:sp>
      <p:grpSp>
        <p:nvGrpSpPr>
          <p:cNvPr id="39" name="PA_组合 19">
            <a:extLst>
              <a:ext uri="{FF2B5EF4-FFF2-40B4-BE49-F238E27FC236}">
                <a16:creationId xmlns:a16="http://schemas.microsoft.com/office/drawing/2014/main" id="{8AB502B6-1504-4169-BF4E-1879F1EBB00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5D2B567-E29B-4EAE-BF3A-8B55B3E3F2F1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2E9B25E-3E43-4413-91BB-34C04C5D3AB6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F8A4761-9B1A-4310-82C9-D7EBCB8B86E9}"/>
              </a:ext>
            </a:extLst>
          </p:cNvPr>
          <p:cNvGrpSpPr/>
          <p:nvPr/>
        </p:nvGrpSpPr>
        <p:grpSpPr>
          <a:xfrm>
            <a:off x="1002471" y="1514865"/>
            <a:ext cx="1054031" cy="1005882"/>
            <a:chOff x="3848342" y="190966"/>
            <a:chExt cx="1054031" cy="1005882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82126B9-8164-41FE-B915-5FC8A314F6B3}"/>
                </a:ext>
              </a:extLst>
            </p:cNvPr>
            <p:cNvSpPr/>
            <p:nvPr/>
          </p:nvSpPr>
          <p:spPr>
            <a:xfrm>
              <a:off x="3984444" y="323103"/>
              <a:ext cx="812257" cy="762663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6DAF2215-C061-41CF-9567-CED3FD714F3A}"/>
                </a:ext>
              </a:extLst>
            </p:cNvPr>
            <p:cNvSpPr/>
            <p:nvPr/>
          </p:nvSpPr>
          <p:spPr>
            <a:xfrm>
              <a:off x="3848342" y="192297"/>
              <a:ext cx="1054031" cy="1004551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5E33768-B4E9-49B2-B6D0-A3C0AA8D97A2}"/>
                </a:ext>
              </a:extLst>
            </p:cNvPr>
            <p:cNvSpPr/>
            <p:nvPr/>
          </p:nvSpPr>
          <p:spPr>
            <a:xfrm>
              <a:off x="3930411" y="289616"/>
              <a:ext cx="905469" cy="850185"/>
            </a:xfrm>
            <a:prstGeom prst="ellipse">
              <a:avLst/>
            </a:prstGeom>
            <a:noFill/>
            <a:ln w="12700" cap="flat" cmpd="sng" algn="ctr">
              <a:solidFill>
                <a:srgbClr val="DDDEE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D4598D8-7EA0-4695-AA29-C185A556B456}"/>
                </a:ext>
              </a:extLst>
            </p:cNvPr>
            <p:cNvSpPr/>
            <p:nvPr/>
          </p:nvSpPr>
          <p:spPr>
            <a:xfrm>
              <a:off x="3848342" y="623464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404F4EA-FE4C-494E-9E1F-EE013C7C2CD9}"/>
                </a:ext>
              </a:extLst>
            </p:cNvPr>
            <p:cNvSpPr/>
            <p:nvPr/>
          </p:nvSpPr>
          <p:spPr>
            <a:xfrm>
              <a:off x="4469675" y="19096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61C9AD9-950A-46CF-8051-03287DAECC5A}"/>
                </a:ext>
              </a:extLst>
            </p:cNvPr>
            <p:cNvSpPr/>
            <p:nvPr/>
          </p:nvSpPr>
          <p:spPr>
            <a:xfrm>
              <a:off x="3925005" y="89567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6C88AD6-F420-4D8F-9B55-821D4E258724}"/>
                </a:ext>
              </a:extLst>
            </p:cNvPr>
            <p:cNvSpPr/>
            <p:nvPr/>
          </p:nvSpPr>
          <p:spPr>
            <a:xfrm>
              <a:off x="4626484" y="1136491"/>
              <a:ext cx="59342" cy="55718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4B0A6B5-E7EB-47EB-8479-977C9D03E23F}"/>
                </a:ext>
              </a:extLst>
            </p:cNvPr>
            <p:cNvSpPr/>
            <p:nvPr/>
          </p:nvSpPr>
          <p:spPr>
            <a:xfrm>
              <a:off x="4777274" y="99845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388339AE-C8E8-4A6A-9A42-3803F9CAE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39805" y="451234"/>
              <a:ext cx="486679" cy="486679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AF54F01-1106-4523-B528-C8DF9558BD3C}"/>
              </a:ext>
            </a:extLst>
          </p:cNvPr>
          <p:cNvSpPr txBox="1"/>
          <p:nvPr/>
        </p:nvSpPr>
        <p:spPr>
          <a:xfrm>
            <a:off x="1019234" y="2986369"/>
            <a:ext cx="738664" cy="22467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安装步骤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DFB4B28-760A-4385-877D-F0909F5ED13C}"/>
              </a:ext>
            </a:extLst>
          </p:cNvPr>
          <p:cNvSpPr txBox="1"/>
          <p:nvPr/>
        </p:nvSpPr>
        <p:spPr>
          <a:xfrm>
            <a:off x="1667676" y="3599180"/>
            <a:ext cx="5274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以手动安装为例</a:t>
            </a:r>
          </a:p>
        </p:txBody>
      </p:sp>
    </p:spTree>
    <p:extLst>
      <p:ext uri="{BB962C8B-B14F-4D97-AF65-F5344CB8AC3E}">
        <p14:creationId xmlns:p14="http://schemas.microsoft.com/office/powerpoint/2010/main" val="37554355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774D23-2D57-41C2-BC64-599550B0A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09" y="1089000"/>
            <a:ext cx="6796357" cy="38733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95903E-7AD4-476B-BD75-3BE7BEE56F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" r="1121" b="6911"/>
          <a:stretch/>
        </p:blipFill>
        <p:spPr>
          <a:xfrm>
            <a:off x="106346" y="1089000"/>
            <a:ext cx="4838063" cy="45032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2F9334-FE16-45CA-B5FB-12E789C55135}"/>
              </a:ext>
            </a:extLst>
          </p:cNvPr>
          <p:cNvSpPr txBox="1"/>
          <p:nvPr/>
        </p:nvSpPr>
        <p:spPr>
          <a:xfrm>
            <a:off x="1186216" y="5429968"/>
            <a:ext cx="54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2A5D6A-537F-46DA-80CE-D9C3F31F8E57}"/>
              </a:ext>
            </a:extLst>
          </p:cNvPr>
          <p:cNvSpPr txBox="1"/>
          <p:nvPr/>
        </p:nvSpPr>
        <p:spPr>
          <a:xfrm>
            <a:off x="5494056" y="4584810"/>
            <a:ext cx="54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2C72D-12CE-446C-9C34-3EB3EB459EDD}"/>
              </a:ext>
            </a:extLst>
          </p:cNvPr>
          <p:cNvSpPr txBox="1"/>
          <p:nvPr/>
        </p:nvSpPr>
        <p:spPr>
          <a:xfrm>
            <a:off x="10736616" y="4492909"/>
            <a:ext cx="54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1FC62C-E183-4FD4-807F-F1111D2EF898}"/>
              </a:ext>
            </a:extLst>
          </p:cNvPr>
          <p:cNvSpPr txBox="1"/>
          <p:nvPr/>
        </p:nvSpPr>
        <p:spPr>
          <a:xfrm>
            <a:off x="4319514" y="4964896"/>
            <a:ext cx="280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载入解压文件所在文件夹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AA6D47-DF0A-40CB-9C54-74EADD9720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t="8382" r="12056" b="3070"/>
          <a:stretch/>
        </p:blipFill>
        <p:spPr>
          <a:xfrm>
            <a:off x="8435374" y="1792073"/>
            <a:ext cx="1975486" cy="27927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B9EF28-500B-4A4C-865F-234FD8ADB2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6" t="504" r="11313" b="91645"/>
          <a:stretch/>
        </p:blipFill>
        <p:spPr>
          <a:xfrm>
            <a:off x="10150628" y="1506380"/>
            <a:ext cx="289560" cy="247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33EECF-7337-4C74-9341-EA6123087C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rcRect r="17897" b="17550"/>
          <a:stretch/>
        </p:blipFill>
        <p:spPr>
          <a:xfrm>
            <a:off x="8079649" y="3282739"/>
            <a:ext cx="985444" cy="21689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F0FD98-C2C5-4E65-ACC0-60959BAA8B27}"/>
              </a:ext>
            </a:extLst>
          </p:cNvPr>
          <p:cNvSpPr txBox="1"/>
          <p:nvPr/>
        </p:nvSpPr>
        <p:spPr>
          <a:xfrm>
            <a:off x="8516453" y="5374313"/>
            <a:ext cx="54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02D056-104D-4639-9000-B346FC5CBC4C}"/>
              </a:ext>
            </a:extLst>
          </p:cNvPr>
          <p:cNvSpPr txBox="1"/>
          <p:nvPr/>
        </p:nvSpPr>
        <p:spPr>
          <a:xfrm>
            <a:off x="7912921" y="5755809"/>
            <a:ext cx="175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开启所需功能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F3A1D-4A35-4903-B128-FBD1B8F4285D}"/>
              </a:ext>
            </a:extLst>
          </p:cNvPr>
          <p:cNvSpPr txBox="1"/>
          <p:nvPr/>
        </p:nvSpPr>
        <p:spPr>
          <a:xfrm>
            <a:off x="10224923" y="1923674"/>
            <a:ext cx="289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D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5A88CC-9337-4089-961B-4EEFFD308E8D}"/>
              </a:ext>
            </a:extLst>
          </p:cNvPr>
          <p:cNvSpPr txBox="1"/>
          <p:nvPr/>
        </p:nvSpPr>
        <p:spPr>
          <a:xfrm>
            <a:off x="3952525" y="6125141"/>
            <a:ext cx="353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" panose="020B0502040204020203" pitchFamily="34" charset="0"/>
              </a:rPr>
              <a:t>Then you get it !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思源黑体 Regular" panose="020B0500000000000000" pitchFamily="34" charset="-122"/>
              <a:ea typeface="思源黑体 Regular" panose="020B05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5FC4940-1538-4B3E-BA50-BEAF8F5C9368}"/>
              </a:ext>
            </a:extLst>
          </p:cNvPr>
          <p:cNvSpPr/>
          <p:nvPr/>
        </p:nvSpPr>
        <p:spPr>
          <a:xfrm>
            <a:off x="9440584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D2BD3D-638B-4AAB-8BC4-5A4D4A8D74B0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概览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常见问题</a:t>
            </a:r>
          </a:p>
        </p:txBody>
      </p:sp>
      <p:grpSp>
        <p:nvGrpSpPr>
          <p:cNvPr id="17" name="PA_组合 19">
            <a:extLst>
              <a:ext uri="{FF2B5EF4-FFF2-40B4-BE49-F238E27FC236}">
                <a16:creationId xmlns:a16="http://schemas.microsoft.com/office/drawing/2014/main" id="{BD1D4191-56A5-4533-85D2-0AD1C01F848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A008E4D-7947-41D4-8CF4-61097520FB9C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A7BA0ED-F8BE-4C07-B485-D5940240B6B2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5E72D52-E977-4F9E-A6FB-625A29BE2930}"/>
              </a:ext>
            </a:extLst>
          </p:cNvPr>
          <p:cNvSpPr txBox="1"/>
          <p:nvPr/>
        </p:nvSpPr>
        <p:spPr>
          <a:xfrm>
            <a:off x="-55047" y="5835978"/>
            <a:ext cx="34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找到菜单</a:t>
            </a:r>
            <a:r>
              <a:rPr lang="en-US" altLang="zh-CN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&gt;</a:t>
            </a:r>
            <a:r>
              <a:rPr lang="zh-CN" altLang="en-US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更多工具</a:t>
            </a:r>
            <a:r>
              <a:rPr lang="en-US" altLang="zh-CN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&gt;</a:t>
            </a:r>
            <a:r>
              <a:rPr lang="zh-CN" altLang="en-US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扩展程序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652BB81-90B2-42CF-8437-421E647B803E}"/>
              </a:ext>
            </a:extLst>
          </p:cNvPr>
          <p:cNvSpPr txBox="1"/>
          <p:nvPr/>
        </p:nvSpPr>
        <p:spPr>
          <a:xfrm>
            <a:off x="10008038" y="4909283"/>
            <a:ext cx="190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打开开发者模式</a:t>
            </a:r>
          </a:p>
        </p:txBody>
      </p:sp>
    </p:spTree>
    <p:extLst>
      <p:ext uri="{BB962C8B-B14F-4D97-AF65-F5344CB8AC3E}">
        <p14:creationId xmlns:p14="http://schemas.microsoft.com/office/powerpoint/2010/main" val="702841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57781" y="1246496"/>
            <a:ext cx="4308763" cy="4388393"/>
            <a:chOff x="3957781" y="1246496"/>
            <a:chExt cx="4308763" cy="4388393"/>
          </a:xfrm>
        </p:grpSpPr>
        <p:sp>
          <p:nvSpPr>
            <p:cNvPr id="9" name="弧形 8"/>
            <p:cNvSpPr/>
            <p:nvPr/>
          </p:nvSpPr>
          <p:spPr>
            <a:xfrm>
              <a:off x="3957781" y="1265383"/>
              <a:ext cx="4308763" cy="4350326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133943" y="1246496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105526" y="558917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03676" y="520104"/>
            <a:ext cx="5427888" cy="5706959"/>
            <a:chOff x="3503676" y="520104"/>
            <a:chExt cx="5427888" cy="5706959"/>
          </a:xfrm>
        </p:grpSpPr>
        <p:sp>
          <p:nvSpPr>
            <p:cNvPr id="5" name="弧形 4"/>
            <p:cNvSpPr/>
            <p:nvPr/>
          </p:nvSpPr>
          <p:spPr>
            <a:xfrm>
              <a:off x="3503676" y="544944"/>
              <a:ext cx="5427888" cy="5682119"/>
            </a:xfrm>
            <a:prstGeom prst="arc">
              <a:avLst>
                <a:gd name="adj1" fmla="val 16148392"/>
                <a:gd name="adj2" fmla="val 5561021"/>
              </a:avLst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133943" y="520104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71029" y="803564"/>
            <a:ext cx="4308763" cy="5116945"/>
            <a:chOff x="3171029" y="803564"/>
            <a:chExt cx="4308763" cy="5116945"/>
          </a:xfrm>
        </p:grpSpPr>
        <p:sp>
          <p:nvSpPr>
            <p:cNvPr id="10" name="弧形 9"/>
            <p:cNvSpPr/>
            <p:nvPr/>
          </p:nvSpPr>
          <p:spPr>
            <a:xfrm>
              <a:off x="3171029" y="803564"/>
              <a:ext cx="4308763" cy="5116945"/>
            </a:xfrm>
            <a:prstGeom prst="arc">
              <a:avLst>
                <a:gd name="adj1" fmla="val 7704569"/>
                <a:gd name="adj2" fmla="val 12029833"/>
              </a:avLst>
            </a:prstGeom>
            <a:noFill/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246130" y="2575920"/>
              <a:ext cx="45719" cy="45719"/>
            </a:xfrm>
            <a:prstGeom prst="ellipse">
              <a:avLst/>
            </a:prstGeom>
            <a:solidFill>
              <a:srgbClr val="DDDEE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98848" y="1651284"/>
            <a:ext cx="3379770" cy="3451068"/>
            <a:chOff x="4498848" y="1651284"/>
            <a:chExt cx="3379770" cy="3451068"/>
          </a:xfrm>
        </p:grpSpPr>
        <p:sp>
          <p:nvSpPr>
            <p:cNvPr id="7" name="弧形 6"/>
            <p:cNvSpPr/>
            <p:nvPr/>
          </p:nvSpPr>
          <p:spPr>
            <a:xfrm>
              <a:off x="4498848" y="1671782"/>
              <a:ext cx="3379770" cy="3430570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133943" y="165128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10885" y="423593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4725832" y="1927006"/>
            <a:ext cx="2903404" cy="2903404"/>
          </a:xfrm>
          <a:prstGeom prst="ellipse">
            <a:avLst/>
          </a:prstGeom>
          <a:noFill/>
          <a:ln w="12700" cap="flat" cmpd="sng" algn="ctr">
            <a:solidFill>
              <a:srgbClr val="DDDEE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>
            <a:off x="2489982" y="-154746"/>
            <a:ext cx="7216726" cy="7118254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>
            <a:off x="1486301" y="-1122532"/>
            <a:ext cx="9202294" cy="9076728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rgbClr val="DDD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95816" y="4860457"/>
            <a:ext cx="190281" cy="190281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099202" y="4723377"/>
            <a:ext cx="110490" cy="1104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83701" y="4848470"/>
            <a:ext cx="172166" cy="18903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40755" y="6158250"/>
            <a:ext cx="110490" cy="1104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391954" y="4741626"/>
            <a:ext cx="86962" cy="8696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466192" y="4332423"/>
            <a:ext cx="190281" cy="19028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834957" y="5920509"/>
            <a:ext cx="110490" cy="110490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159168" y="3762831"/>
            <a:ext cx="86962" cy="8696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95417" y="3495146"/>
            <a:ext cx="117378" cy="117378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337907" y="1927006"/>
            <a:ext cx="231101" cy="23110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626418" y="2152912"/>
            <a:ext cx="146703" cy="146703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375086" y="544944"/>
            <a:ext cx="146703" cy="146703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09112" y="934456"/>
            <a:ext cx="118994" cy="118994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713396" y="1717379"/>
            <a:ext cx="93579" cy="9357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894862" y="1145472"/>
            <a:ext cx="119022" cy="116003"/>
          </a:xfrm>
          <a:prstGeom prst="rect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368429" y="1824881"/>
            <a:ext cx="79904" cy="7990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74282" y="4787819"/>
            <a:ext cx="75975" cy="7597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875274" y="1671782"/>
            <a:ext cx="3391269" cy="3611418"/>
            <a:chOff x="4875274" y="1671782"/>
            <a:chExt cx="3391269" cy="3611418"/>
          </a:xfrm>
        </p:grpSpPr>
        <p:sp>
          <p:nvSpPr>
            <p:cNvPr id="11" name="弧形 10"/>
            <p:cNvSpPr/>
            <p:nvPr/>
          </p:nvSpPr>
          <p:spPr>
            <a:xfrm>
              <a:off x="4875274" y="1671782"/>
              <a:ext cx="3391269" cy="3611418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607796" y="485686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4875276" y="2076450"/>
            <a:ext cx="2604516" cy="2604516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129664" y="2901014"/>
            <a:ext cx="152027" cy="152027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41963" y="300346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常见问题</a:t>
            </a:r>
            <a:endParaRPr lang="en-US" altLang="zh-CN" sz="4400" dirty="0">
              <a:solidFill>
                <a:schemeClr val="bg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090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84D62B2B-28B3-488C-B5E1-8CFD86321E6C}"/>
              </a:ext>
            </a:extLst>
          </p:cNvPr>
          <p:cNvGrpSpPr/>
          <p:nvPr/>
        </p:nvGrpSpPr>
        <p:grpSpPr>
          <a:xfrm>
            <a:off x="4397933" y="1268945"/>
            <a:ext cx="3559202" cy="3559202"/>
            <a:chOff x="4505468" y="661634"/>
            <a:chExt cx="3559202" cy="3559202"/>
          </a:xfrm>
        </p:grpSpPr>
        <p:sp>
          <p:nvSpPr>
            <p:cNvPr id="2" name="Oval 42">
              <a:extLst>
                <a:ext uri="{FF2B5EF4-FFF2-40B4-BE49-F238E27FC236}">
                  <a16:creationId xmlns:a16="http://schemas.microsoft.com/office/drawing/2014/main" id="{0919E2C6-8871-497A-B91F-2EC5253485AA}"/>
                </a:ext>
              </a:extLst>
            </p:cNvPr>
            <p:cNvSpPr/>
            <p:nvPr/>
          </p:nvSpPr>
          <p:spPr>
            <a:xfrm>
              <a:off x="4675392" y="830224"/>
              <a:ext cx="3222022" cy="3222022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53208" t="-19474" r="-103744" b="-5178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38DF081-1CD8-451C-9F35-42230E37767C}"/>
                </a:ext>
              </a:extLst>
            </p:cNvPr>
            <p:cNvSpPr/>
            <p:nvPr/>
          </p:nvSpPr>
          <p:spPr>
            <a:xfrm>
              <a:off x="5469583" y="1552833"/>
              <a:ext cx="1630973" cy="1630974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554B534-B94B-4F52-8810-FEE6D1FBD694}"/>
                </a:ext>
              </a:extLst>
            </p:cNvPr>
            <p:cNvSpPr/>
            <p:nvPr/>
          </p:nvSpPr>
          <p:spPr>
            <a:xfrm>
              <a:off x="5376000" y="1459250"/>
              <a:ext cx="1818140" cy="1818140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3ADCF66-5560-4745-8B64-315959A8F136}"/>
                </a:ext>
              </a:extLst>
            </p:cNvPr>
            <p:cNvSpPr/>
            <p:nvPr/>
          </p:nvSpPr>
          <p:spPr>
            <a:xfrm>
              <a:off x="6672244" y="3296206"/>
              <a:ext cx="119156" cy="1191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10F2747-93EA-49E6-AB54-1ADC649EF290}"/>
                </a:ext>
              </a:extLst>
            </p:cNvPr>
            <p:cNvSpPr/>
            <p:nvPr/>
          </p:nvSpPr>
          <p:spPr>
            <a:xfrm>
              <a:off x="6862227" y="3210365"/>
              <a:ext cx="69190" cy="6919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DED61B6-1A13-4646-BF80-3E34C6E26E1A}"/>
                </a:ext>
              </a:extLst>
            </p:cNvPr>
            <p:cNvSpPr/>
            <p:nvPr/>
          </p:nvSpPr>
          <p:spPr>
            <a:xfrm>
              <a:off x="5356954" y="2441235"/>
              <a:ext cx="73503" cy="73503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5ECCA3E-659D-46A2-A0ED-343BA28E146D}"/>
                </a:ext>
              </a:extLst>
            </p:cNvPr>
            <p:cNvSpPr txBox="1"/>
            <p:nvPr/>
          </p:nvSpPr>
          <p:spPr>
            <a:xfrm>
              <a:off x="5525056" y="1751228"/>
              <a:ext cx="149105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Mac</a:t>
              </a:r>
            </a:p>
            <a:p>
              <a:pPr algn="ctr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思源黑体 Regular" panose="020B0500000000000000" pitchFamily="34" charset="-122"/>
                  <a:ea typeface="思源黑体 Regular" panose="020B0500000000000000" pitchFamily="34" charset="-122"/>
                  <a:cs typeface="Calibri" panose="020F0502020204030204" pitchFamily="34" charset="0"/>
                </a:rPr>
                <a:t>用户</a:t>
              </a:r>
              <a:endParaRPr lang="en-US" altLang="zh-CN" sz="3200" dirty="0">
                <a:solidFill>
                  <a:schemeClr val="bg1">
                    <a:lumMod val="95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Calibri" panose="020F050202020403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68547B4-527A-43CF-8542-63E57F9F6716}"/>
                </a:ext>
              </a:extLst>
            </p:cNvPr>
            <p:cNvGrpSpPr/>
            <p:nvPr/>
          </p:nvGrpSpPr>
          <p:grpSpPr>
            <a:xfrm>
              <a:off x="5233860" y="1286590"/>
              <a:ext cx="2116445" cy="2161093"/>
              <a:chOff x="5044791" y="1510781"/>
              <a:chExt cx="2116445" cy="2161093"/>
            </a:xfrm>
          </p:grpSpPr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E5EB5B3E-3B82-4327-A747-ED7520DE6CA3}"/>
                  </a:ext>
                </a:extLst>
              </p:cNvPr>
              <p:cNvSpPr/>
              <p:nvPr/>
            </p:nvSpPr>
            <p:spPr>
              <a:xfrm>
                <a:off x="5044791" y="1523617"/>
                <a:ext cx="2116445" cy="2148257"/>
              </a:xfrm>
              <a:prstGeom prst="arc">
                <a:avLst>
                  <a:gd name="adj1" fmla="val 16135557"/>
                  <a:gd name="adj2" fmla="val 8938577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6F19316-16F7-4F46-AB0A-6F6193D0C103}"/>
                  </a:ext>
                </a:extLst>
              </p:cNvPr>
              <p:cNvSpPr/>
              <p:nvPr/>
            </p:nvSpPr>
            <p:spPr>
              <a:xfrm>
                <a:off x="6068704" y="1510781"/>
                <a:ext cx="28630" cy="2863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6CF2308-45BC-4714-AD32-17AA987319CA}"/>
                  </a:ext>
                </a:extLst>
              </p:cNvPr>
              <p:cNvSpPr/>
              <p:nvPr/>
            </p:nvSpPr>
            <p:spPr>
              <a:xfrm>
                <a:off x="5177571" y="3129313"/>
                <a:ext cx="28630" cy="2863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917C7F6-E415-445B-8315-38BC21585AE4}"/>
                </a:ext>
              </a:extLst>
            </p:cNvPr>
            <p:cNvGrpSpPr/>
            <p:nvPr/>
          </p:nvGrpSpPr>
          <p:grpSpPr>
            <a:xfrm>
              <a:off x="4895039" y="1033108"/>
              <a:ext cx="2698189" cy="2748055"/>
              <a:chOff x="4705970" y="1257299"/>
              <a:chExt cx="2698189" cy="2748055"/>
            </a:xfrm>
          </p:grpSpPr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003254A3-490E-47BD-B033-B433C69ED009}"/>
                  </a:ext>
                </a:extLst>
              </p:cNvPr>
              <p:cNvSpPr/>
              <p:nvPr/>
            </p:nvSpPr>
            <p:spPr>
              <a:xfrm>
                <a:off x="4705970" y="1269126"/>
                <a:ext cx="2698189" cy="2724217"/>
              </a:xfrm>
              <a:prstGeom prst="arc">
                <a:avLst>
                  <a:gd name="adj1" fmla="val 5368489"/>
                  <a:gd name="adj2" fmla="val 16261056"/>
                </a:avLst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A513DE7-47CD-4A55-83AE-7755DDD1EF3E}"/>
                  </a:ext>
                </a:extLst>
              </p:cNvPr>
              <p:cNvSpPr/>
              <p:nvPr/>
            </p:nvSpPr>
            <p:spPr>
              <a:xfrm>
                <a:off x="6068704" y="1257299"/>
                <a:ext cx="28630" cy="2863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3DA596D-04FB-4CFD-B11D-7C8B45F73E5B}"/>
                  </a:ext>
                </a:extLst>
              </p:cNvPr>
              <p:cNvSpPr/>
              <p:nvPr/>
            </p:nvSpPr>
            <p:spPr>
              <a:xfrm>
                <a:off x="6050909" y="3976724"/>
                <a:ext cx="28630" cy="28630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5BD1A16-60E4-4DDA-AAB9-E180988D5055}"/>
                </a:ext>
              </a:extLst>
            </p:cNvPr>
            <p:cNvGrpSpPr/>
            <p:nvPr/>
          </p:nvGrpSpPr>
          <p:grpSpPr>
            <a:xfrm>
              <a:off x="5469582" y="1299426"/>
              <a:ext cx="2123646" cy="2261506"/>
              <a:chOff x="5280513" y="1523617"/>
              <a:chExt cx="2123646" cy="2261506"/>
            </a:xfrm>
          </p:grpSpPr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9F142340-9F18-4630-AA0B-AC0B6EC5424C}"/>
                  </a:ext>
                </a:extLst>
              </p:cNvPr>
              <p:cNvSpPr/>
              <p:nvPr/>
            </p:nvSpPr>
            <p:spPr>
              <a:xfrm>
                <a:off x="5280513" y="1523617"/>
                <a:ext cx="2123646" cy="2261506"/>
              </a:xfrm>
              <a:prstGeom prst="arc">
                <a:avLst>
                  <a:gd name="adj1" fmla="val 20643614"/>
                  <a:gd name="adj2" fmla="val 3170841"/>
                </a:avLst>
              </a:prstGeom>
              <a:ln>
                <a:solidFill>
                  <a:srgbClr val="DDDE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58211F58-1F4E-4966-BA62-E6E0A3FC98B8}"/>
                  </a:ext>
                </a:extLst>
              </p:cNvPr>
              <p:cNvSpPr/>
              <p:nvPr/>
            </p:nvSpPr>
            <p:spPr>
              <a:xfrm>
                <a:off x="6991645" y="3518145"/>
                <a:ext cx="28630" cy="28630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DF8C977-5A1A-487C-B949-F6848E0504AF}"/>
                </a:ext>
              </a:extLst>
            </p:cNvPr>
            <p:cNvSpPr/>
            <p:nvPr/>
          </p:nvSpPr>
          <p:spPr>
            <a:xfrm>
              <a:off x="7592665" y="1238989"/>
              <a:ext cx="95201" cy="95201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Oval 42">
              <a:extLst>
                <a:ext uri="{FF2B5EF4-FFF2-40B4-BE49-F238E27FC236}">
                  <a16:creationId xmlns:a16="http://schemas.microsoft.com/office/drawing/2014/main" id="{F4987A72-5918-4B14-BBF4-865E816065DA}"/>
                </a:ext>
              </a:extLst>
            </p:cNvPr>
            <p:cNvSpPr/>
            <p:nvPr/>
          </p:nvSpPr>
          <p:spPr>
            <a:xfrm>
              <a:off x="4505468" y="661634"/>
              <a:ext cx="3559202" cy="3559202"/>
            </a:xfrm>
            <a:prstGeom prst="ellipse">
              <a:avLst/>
            </a:prstGeom>
            <a:noFill/>
            <a:ln w="12700" cap="flat" cmpd="sng" algn="ctr">
              <a:solidFill>
                <a:srgbClr val="C1C1C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7ABBE65-4741-4F31-BAC7-FF89012C39BC}"/>
                </a:ext>
              </a:extLst>
            </p:cNvPr>
            <p:cNvSpPr/>
            <p:nvPr/>
          </p:nvSpPr>
          <p:spPr>
            <a:xfrm>
              <a:off x="5133078" y="1459250"/>
              <a:ext cx="144718" cy="144718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D21B4D9-5452-4A91-A3C9-DC5D1A07576C}"/>
                </a:ext>
              </a:extLst>
            </p:cNvPr>
            <p:cNvSpPr/>
            <p:nvPr/>
          </p:nvSpPr>
          <p:spPr>
            <a:xfrm>
              <a:off x="5368212" y="1327980"/>
              <a:ext cx="58600" cy="586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51D1C34-5D5A-43E5-A1C4-2D8B2EF39426}"/>
                </a:ext>
              </a:extLst>
            </p:cNvPr>
            <p:cNvSpPr/>
            <p:nvPr/>
          </p:nvSpPr>
          <p:spPr>
            <a:xfrm>
              <a:off x="5224375" y="3288700"/>
              <a:ext cx="107812" cy="11837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2FDD9D4-AE3B-470C-B58C-C0D59DE6CE20}"/>
                </a:ext>
              </a:extLst>
            </p:cNvPr>
            <p:cNvSpPr/>
            <p:nvPr/>
          </p:nvSpPr>
          <p:spPr>
            <a:xfrm>
              <a:off x="7507513" y="2069183"/>
              <a:ext cx="95201" cy="952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0FAB0DE-B992-4C18-93BF-E51CBCC507C5}"/>
              </a:ext>
            </a:extLst>
          </p:cNvPr>
          <p:cNvSpPr txBox="1"/>
          <p:nvPr/>
        </p:nvSpPr>
        <p:spPr>
          <a:xfrm>
            <a:off x="3040497" y="4975328"/>
            <a:ext cx="6125031" cy="96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Mac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的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safari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浏览器暂时不支持，建议下载火狐浏览器，在火狐浏览器上下载选课助手插件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9134C5C-DB80-4BFE-A580-5F64EAD080B1}"/>
              </a:ext>
            </a:extLst>
          </p:cNvPr>
          <p:cNvSpPr/>
          <p:nvPr/>
        </p:nvSpPr>
        <p:spPr>
          <a:xfrm>
            <a:off x="10744130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8635471-E39D-4641-AA80-3C4644CA5A7B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概览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平台安装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常见问题</a:t>
            </a:r>
          </a:p>
        </p:txBody>
      </p:sp>
      <p:grpSp>
        <p:nvGrpSpPr>
          <p:cNvPr id="33" name="PA_组合 19">
            <a:extLst>
              <a:ext uri="{FF2B5EF4-FFF2-40B4-BE49-F238E27FC236}">
                <a16:creationId xmlns:a16="http://schemas.microsoft.com/office/drawing/2014/main" id="{C3C631EE-55C0-41C3-9A4C-13AE6DCE0BE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7BE935E-A9C1-4BDC-A2C4-26C5EA22C795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7C95C92-DD1A-43B0-8038-9DAE56273E69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393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89030BBC-6703-467E-8538-4EB53A476C58}"/>
              </a:ext>
            </a:extLst>
          </p:cNvPr>
          <p:cNvSpPr/>
          <p:nvPr/>
        </p:nvSpPr>
        <p:spPr>
          <a:xfrm>
            <a:off x="10744130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A58EE0E-D0BC-4D41-B5F1-155B8329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416" y="1144862"/>
            <a:ext cx="2880000" cy="4568276"/>
          </a:xfrm>
          <a:prstGeom prst="rect">
            <a:avLst/>
          </a:prstGeom>
        </p:spPr>
      </p:pic>
      <p:sp>
        <p:nvSpPr>
          <p:cNvPr id="30" name="switch_154383">
            <a:extLst>
              <a:ext uri="{FF2B5EF4-FFF2-40B4-BE49-F238E27FC236}">
                <a16:creationId xmlns:a16="http://schemas.microsoft.com/office/drawing/2014/main" id="{5FEB368B-91A8-4022-AC32-BD4A5550FDB3}"/>
              </a:ext>
            </a:extLst>
          </p:cNvPr>
          <p:cNvSpPr>
            <a:spLocks noChangeAspect="1"/>
          </p:cNvSpPr>
          <p:nvPr/>
        </p:nvSpPr>
        <p:spPr bwMode="auto">
          <a:xfrm>
            <a:off x="2135673" y="2450600"/>
            <a:ext cx="378733" cy="206243"/>
          </a:xfrm>
          <a:custGeom>
            <a:avLst/>
            <a:gdLst>
              <a:gd name="T0" fmla="*/ 3200 w 4400"/>
              <a:gd name="T1" fmla="*/ 0 h 2400"/>
              <a:gd name="T2" fmla="*/ 1200 w 4400"/>
              <a:gd name="T3" fmla="*/ 0 h 2400"/>
              <a:gd name="T4" fmla="*/ 0 w 4400"/>
              <a:gd name="T5" fmla="*/ 1200 h 2400"/>
              <a:gd name="T6" fmla="*/ 1200 w 4400"/>
              <a:gd name="T7" fmla="*/ 2400 h 2400"/>
              <a:gd name="T8" fmla="*/ 3200 w 4400"/>
              <a:gd name="T9" fmla="*/ 2400 h 2400"/>
              <a:gd name="T10" fmla="*/ 4400 w 4400"/>
              <a:gd name="T11" fmla="*/ 1200 h 2400"/>
              <a:gd name="T12" fmla="*/ 3200 w 4400"/>
              <a:gd name="T13" fmla="*/ 0 h 2400"/>
              <a:gd name="T14" fmla="*/ 3200 w 4400"/>
              <a:gd name="T15" fmla="*/ 2000 h 2400"/>
              <a:gd name="T16" fmla="*/ 2400 w 4400"/>
              <a:gd name="T17" fmla="*/ 1200 h 2400"/>
              <a:gd name="T18" fmla="*/ 3200 w 4400"/>
              <a:gd name="T19" fmla="*/ 400 h 2400"/>
              <a:gd name="T20" fmla="*/ 4000 w 4400"/>
              <a:gd name="T21" fmla="*/ 1200 h 2400"/>
              <a:gd name="T22" fmla="*/ 3200 w 4400"/>
              <a:gd name="T23" fmla="*/ 200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00" h="2400">
                <a:moveTo>
                  <a:pt x="3200" y="0"/>
                </a:moveTo>
                <a:lnTo>
                  <a:pt x="1200" y="0"/>
                </a:lnTo>
                <a:cubicBezTo>
                  <a:pt x="538" y="0"/>
                  <a:pt x="0" y="538"/>
                  <a:pt x="0" y="1200"/>
                </a:cubicBezTo>
                <a:cubicBezTo>
                  <a:pt x="0" y="1862"/>
                  <a:pt x="538" y="2400"/>
                  <a:pt x="1200" y="2400"/>
                </a:cubicBezTo>
                <a:lnTo>
                  <a:pt x="3200" y="2400"/>
                </a:lnTo>
                <a:cubicBezTo>
                  <a:pt x="3862" y="2400"/>
                  <a:pt x="4400" y="1862"/>
                  <a:pt x="4400" y="1200"/>
                </a:cubicBezTo>
                <a:cubicBezTo>
                  <a:pt x="4400" y="538"/>
                  <a:pt x="3862" y="0"/>
                  <a:pt x="3200" y="0"/>
                </a:cubicBezTo>
                <a:close/>
                <a:moveTo>
                  <a:pt x="3200" y="2000"/>
                </a:moveTo>
                <a:cubicBezTo>
                  <a:pt x="2759" y="2000"/>
                  <a:pt x="2400" y="1641"/>
                  <a:pt x="2400" y="1200"/>
                </a:cubicBezTo>
                <a:cubicBezTo>
                  <a:pt x="2400" y="759"/>
                  <a:pt x="2759" y="400"/>
                  <a:pt x="3200" y="400"/>
                </a:cubicBezTo>
                <a:cubicBezTo>
                  <a:pt x="3641" y="400"/>
                  <a:pt x="4000" y="759"/>
                  <a:pt x="4000" y="1200"/>
                </a:cubicBezTo>
                <a:cubicBezTo>
                  <a:pt x="4000" y="1641"/>
                  <a:pt x="3641" y="2000"/>
                  <a:pt x="3200" y="20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5A27319-CBEC-48C2-B580-98F5407C07CE}"/>
              </a:ext>
            </a:extLst>
          </p:cNvPr>
          <p:cNvSpPr/>
          <p:nvPr/>
        </p:nvSpPr>
        <p:spPr>
          <a:xfrm>
            <a:off x="1948053" y="2193722"/>
            <a:ext cx="720000" cy="720000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5446838-1FD1-4065-84AC-9DF27B5BCA31}"/>
              </a:ext>
            </a:extLst>
          </p:cNvPr>
          <p:cNvSpPr txBox="1"/>
          <p:nvPr/>
        </p:nvSpPr>
        <p:spPr>
          <a:xfrm>
            <a:off x="2581109" y="3374494"/>
            <a:ext cx="3364412" cy="14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浙大通行证登录</a:t>
            </a:r>
            <a:endParaRPr lang="en-US" altLang="zh-CN" sz="2000" dirty="0">
              <a:latin typeface="思源黑体 Regular" panose="020B0500000000000000" pitchFamily="34" charset="-122"/>
              <a:ea typeface="思源黑体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依据需求打开功能按钮</a:t>
            </a:r>
            <a:endParaRPr lang="en-US" altLang="zh-CN" sz="2000" dirty="0">
              <a:latin typeface="思源黑体 Regular" panose="020B0500000000000000" pitchFamily="34" charset="-122"/>
              <a:ea typeface="思源黑体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无反应需手动“刷新”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31F17A6-B96B-4FB5-8A5F-48167B3075B2}"/>
              </a:ext>
            </a:extLst>
          </p:cNvPr>
          <p:cNvSpPr txBox="1"/>
          <p:nvPr/>
        </p:nvSpPr>
        <p:spPr>
          <a:xfrm>
            <a:off x="2856000" y="2169000"/>
            <a:ext cx="3053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如何使用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DFF6B4C-40CB-40C3-9A73-2767FB733D19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概览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平台安装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常见问题</a:t>
            </a:r>
          </a:p>
        </p:txBody>
      </p:sp>
      <p:grpSp>
        <p:nvGrpSpPr>
          <p:cNvPr id="36" name="PA_组合 19">
            <a:extLst>
              <a:ext uri="{FF2B5EF4-FFF2-40B4-BE49-F238E27FC236}">
                <a16:creationId xmlns:a16="http://schemas.microsoft.com/office/drawing/2014/main" id="{C670ADD1-86CD-4FAB-8760-5AF8531C85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A14CE9-3916-483D-B22A-9464A8ED42EB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3F234BE-6913-4EEA-9B72-84D761EF1DDA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777D79F-C40E-4B8D-900D-6207FB9D463C}"/>
              </a:ext>
            </a:extLst>
          </p:cNvPr>
          <p:cNvGrpSpPr/>
          <p:nvPr/>
        </p:nvGrpSpPr>
        <p:grpSpPr>
          <a:xfrm>
            <a:off x="9939365" y="5674336"/>
            <a:ext cx="1493024" cy="911060"/>
            <a:chOff x="9437136" y="5339577"/>
            <a:chExt cx="1493024" cy="911060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4AAF2B6-6CB2-4491-8E48-B43F012B837D}"/>
                </a:ext>
              </a:extLst>
            </p:cNvPr>
            <p:cNvCxnSpPr/>
            <p:nvPr/>
          </p:nvCxnSpPr>
          <p:spPr>
            <a:xfrm>
              <a:off x="9513550" y="6188365"/>
              <a:ext cx="88659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3EE8966-7D89-46B1-B64D-17EE203ED381}"/>
                </a:ext>
              </a:extLst>
            </p:cNvPr>
            <p:cNvCxnSpPr/>
            <p:nvPr/>
          </p:nvCxnSpPr>
          <p:spPr>
            <a:xfrm flipV="1">
              <a:off x="10400145" y="5375564"/>
              <a:ext cx="498764" cy="82203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BA6FF52-EA41-4891-B333-59FF6E6A4942}"/>
                </a:ext>
              </a:extLst>
            </p:cNvPr>
            <p:cNvSpPr/>
            <p:nvPr/>
          </p:nvSpPr>
          <p:spPr>
            <a:xfrm>
              <a:off x="9437136" y="6136320"/>
              <a:ext cx="114317" cy="11431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4B49937-A5EB-4319-A165-9B8A41C89966}"/>
                </a:ext>
              </a:extLst>
            </p:cNvPr>
            <p:cNvSpPr/>
            <p:nvPr/>
          </p:nvSpPr>
          <p:spPr>
            <a:xfrm>
              <a:off x="10884390" y="5339577"/>
              <a:ext cx="45770" cy="4577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60DC6FB-C5DB-43B8-AC71-6671D6EE7171}"/>
              </a:ext>
            </a:extLst>
          </p:cNvPr>
          <p:cNvGrpSpPr/>
          <p:nvPr/>
        </p:nvGrpSpPr>
        <p:grpSpPr>
          <a:xfrm rot="10800000">
            <a:off x="890698" y="946831"/>
            <a:ext cx="1493024" cy="911060"/>
            <a:chOff x="890698" y="946831"/>
            <a:chExt cx="1493024" cy="91106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98B56E3-4184-4F71-BC74-A16A7253CB35}"/>
                </a:ext>
              </a:extLst>
            </p:cNvPr>
            <p:cNvCxnSpPr>
              <a:cxnSpLocks/>
            </p:cNvCxnSpPr>
            <p:nvPr/>
          </p:nvCxnSpPr>
          <p:spPr>
            <a:xfrm>
              <a:off x="967112" y="1795619"/>
              <a:ext cx="88659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510ED1F-C340-4DC8-9479-F5844E54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3707" y="982818"/>
              <a:ext cx="498764" cy="82203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C6975EC-E272-4251-A1E7-B91584C5A943}"/>
                </a:ext>
              </a:extLst>
            </p:cNvPr>
            <p:cNvSpPr/>
            <p:nvPr/>
          </p:nvSpPr>
          <p:spPr>
            <a:xfrm>
              <a:off x="890698" y="1743574"/>
              <a:ext cx="114317" cy="11431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F1D6825-A825-4521-A74B-AF3BA7B04FF4}"/>
                </a:ext>
              </a:extLst>
            </p:cNvPr>
            <p:cNvSpPr/>
            <p:nvPr/>
          </p:nvSpPr>
          <p:spPr>
            <a:xfrm>
              <a:off x="2337952" y="946831"/>
              <a:ext cx="45770" cy="45770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2463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7684EAB3-F54C-45B2-8611-BB2AD7AF44FF}"/>
              </a:ext>
            </a:extLst>
          </p:cNvPr>
          <p:cNvSpPr/>
          <p:nvPr/>
        </p:nvSpPr>
        <p:spPr>
          <a:xfrm>
            <a:off x="10744130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B192CC-7F4F-4162-8D60-7F8B59D8B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0" t="30217" r="10841" b="-1434"/>
          <a:stretch/>
        </p:blipFill>
        <p:spPr>
          <a:xfrm>
            <a:off x="6191736" y="1809000"/>
            <a:ext cx="4860000" cy="3239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F52B87-F3F6-47EF-9639-A129ADEC440E}"/>
              </a:ext>
            </a:extLst>
          </p:cNvPr>
          <p:cNvSpPr txBox="1"/>
          <p:nvPr/>
        </p:nvSpPr>
        <p:spPr>
          <a:xfrm>
            <a:off x="1140264" y="2976247"/>
            <a:ext cx="4500000" cy="171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思源黑体 Regular" panose="020B0500000000000000" pitchFamily="34" charset="-122"/>
                <a:ea typeface="思源黑体 Regular" panose="020B0500000000000000" pitchFamily="34" charset="-122"/>
                <a:cs typeface="宋体" panose="02010600030101010101" pitchFamily="2" charset="-122"/>
              </a:rPr>
              <a:t>查老师并不是求是潮的产品，选课期间访问查老师的同学太多，服务器可能暂时崩溃，导致分数无法显示，请稍等一会儿，访问人数减少时就能恢复了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BAA32E-7984-48CC-BD22-E86EFD36BFC9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概览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平台安装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常见问题</a:t>
            </a:r>
          </a:p>
        </p:txBody>
      </p:sp>
      <p:grpSp>
        <p:nvGrpSpPr>
          <p:cNvPr id="7" name="PA_组合 19">
            <a:extLst>
              <a:ext uri="{FF2B5EF4-FFF2-40B4-BE49-F238E27FC236}">
                <a16:creationId xmlns:a16="http://schemas.microsoft.com/office/drawing/2014/main" id="{35B53085-FF19-4878-BCF2-2304D4E8E52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3814A0-573D-4331-B100-7F296AC4494D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BD4594F-46D7-4E19-8966-04B8A5CF2318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BA2B8B3-5AE9-4DD3-ACAA-BB02591A3BED}"/>
              </a:ext>
            </a:extLst>
          </p:cNvPr>
          <p:cNvGrpSpPr/>
          <p:nvPr/>
        </p:nvGrpSpPr>
        <p:grpSpPr>
          <a:xfrm rot="5400000">
            <a:off x="10675469" y="5671750"/>
            <a:ext cx="2145806" cy="226694"/>
            <a:chOff x="10046195" y="558165"/>
            <a:chExt cx="2145806" cy="22669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4916B29-195D-43B2-9268-33549016FBCD}"/>
                </a:ext>
              </a:extLst>
            </p:cNvPr>
            <p:cNvCxnSpPr>
              <a:endCxn id="13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8419701-8954-49E7-B6A0-9EF3AEAF8BCD}"/>
                </a:ext>
              </a:extLst>
            </p:cNvPr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16B05D1-20FD-4DF1-8194-691FF98E3D8B}"/>
                </a:ext>
              </a:extLst>
            </p:cNvPr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BF489F-128B-4130-8FE4-0D4059E55B7A}"/>
                </a:ext>
              </a:extLst>
            </p:cNvPr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C8F71E9-69E9-4217-B4E2-2C6BEB8BAEB5}"/>
              </a:ext>
            </a:extLst>
          </p:cNvPr>
          <p:cNvSpPr txBox="1"/>
          <p:nvPr/>
        </p:nvSpPr>
        <p:spPr>
          <a:xfrm>
            <a:off x="1416000" y="1989000"/>
            <a:ext cx="3596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系统崩溃问题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0D3FC87-96B6-40B5-9A76-9032E81DFA55}"/>
              </a:ext>
            </a:extLst>
          </p:cNvPr>
          <p:cNvCxnSpPr/>
          <p:nvPr/>
        </p:nvCxnSpPr>
        <p:spPr>
          <a:xfrm>
            <a:off x="0" y="10890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2D1C004-3CB7-47BF-83CD-166C669B20D6}"/>
              </a:ext>
            </a:extLst>
          </p:cNvPr>
          <p:cNvCxnSpPr>
            <a:cxnSpLocks/>
          </p:cNvCxnSpPr>
          <p:nvPr/>
        </p:nvCxnSpPr>
        <p:spPr>
          <a:xfrm>
            <a:off x="0" y="1269000"/>
            <a:ext cx="1263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33C2F347-E04D-4AE6-9911-B344C0AEA3A1}"/>
              </a:ext>
            </a:extLst>
          </p:cNvPr>
          <p:cNvSpPr/>
          <p:nvPr/>
        </p:nvSpPr>
        <p:spPr>
          <a:xfrm>
            <a:off x="2988000" y="1063377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20BE77A-A2E6-4BA8-BB8A-9079A3E1118A}"/>
              </a:ext>
            </a:extLst>
          </p:cNvPr>
          <p:cNvSpPr/>
          <p:nvPr/>
        </p:nvSpPr>
        <p:spPr>
          <a:xfrm>
            <a:off x="1236000" y="1225204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389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78005" y="1831980"/>
            <a:ext cx="3136082" cy="3194041"/>
            <a:chOff x="1178005" y="1831980"/>
            <a:chExt cx="3136082" cy="3194041"/>
          </a:xfrm>
        </p:grpSpPr>
        <p:sp>
          <p:nvSpPr>
            <p:cNvPr id="7" name="弧形 6"/>
            <p:cNvSpPr/>
            <p:nvPr/>
          </p:nvSpPr>
          <p:spPr>
            <a:xfrm>
              <a:off x="1178005" y="1845727"/>
              <a:ext cx="3136082" cy="3166334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761899" y="1831980"/>
              <a:ext cx="33276" cy="3327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741216" y="4992745"/>
              <a:ext cx="33276" cy="3327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45791" y="2141519"/>
            <a:ext cx="2468295" cy="2628529"/>
            <a:chOff x="1845791" y="2141519"/>
            <a:chExt cx="2468295" cy="2628529"/>
          </a:xfrm>
        </p:grpSpPr>
        <p:sp>
          <p:nvSpPr>
            <p:cNvPr id="8" name="弧形 7"/>
            <p:cNvSpPr/>
            <p:nvPr/>
          </p:nvSpPr>
          <p:spPr>
            <a:xfrm>
              <a:off x="1845791" y="2141519"/>
              <a:ext cx="2468295" cy="2628529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834625" y="4459742"/>
              <a:ext cx="33276" cy="3327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椭圆 3"/>
          <p:cNvSpPr/>
          <p:nvPr/>
        </p:nvSpPr>
        <p:spPr>
          <a:xfrm>
            <a:off x="1845793" y="2436052"/>
            <a:ext cx="1895666" cy="1895667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737022" y="2327281"/>
            <a:ext cx="2113208" cy="2113209"/>
          </a:xfrm>
          <a:prstGeom prst="ellipse">
            <a:avLst/>
          </a:prstGeom>
          <a:noFill/>
          <a:ln w="12700" cap="flat" cmpd="sng" algn="ctr">
            <a:solidFill>
              <a:srgbClr val="DDDEE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56983" y="3036202"/>
            <a:ext cx="168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71814" y="2126600"/>
            <a:ext cx="2459926" cy="2511820"/>
            <a:chOff x="1571814" y="2126600"/>
            <a:chExt cx="2459926" cy="2511820"/>
          </a:xfrm>
        </p:grpSpPr>
        <p:sp>
          <p:nvSpPr>
            <p:cNvPr id="5" name="弧形 4"/>
            <p:cNvSpPr/>
            <p:nvPr/>
          </p:nvSpPr>
          <p:spPr>
            <a:xfrm>
              <a:off x="1571814" y="2141519"/>
              <a:ext cx="2459926" cy="2496901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2761899" y="2126600"/>
              <a:ext cx="33276" cy="33276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726143" y="4007806"/>
              <a:ext cx="33276" cy="33276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弧形 23"/>
          <p:cNvSpPr/>
          <p:nvPr/>
        </p:nvSpPr>
        <p:spPr>
          <a:xfrm>
            <a:off x="-2152357" y="-930442"/>
            <a:ext cx="8344611" cy="8678779"/>
          </a:xfrm>
          <a:prstGeom prst="arc">
            <a:avLst>
              <a:gd name="adj1" fmla="val 18427511"/>
              <a:gd name="adj2" fmla="val 318990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379069" y="1290247"/>
            <a:ext cx="121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Part 01</a:t>
            </a:r>
            <a:endParaRPr lang="zh-CN" altLang="en-US" sz="2000" b="1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19866" y="2565136"/>
            <a:ext cx="117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Part 02</a:t>
            </a:r>
            <a:endParaRPr lang="zh-CN" altLang="en-US" sz="2000" b="1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61518" y="3806456"/>
            <a:ext cx="107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Part 03</a:t>
            </a:r>
            <a:endParaRPr lang="zh-CN" altLang="en-US" sz="2000" b="1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20080" y="5051666"/>
            <a:ext cx="107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Part 04</a:t>
            </a:r>
            <a:endParaRPr lang="zh-CN" altLang="en-US" sz="2000" b="1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84369" y="1103201"/>
            <a:ext cx="20817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300" dirty="0"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Semibold" panose="020B0702040204020203" pitchFamily="34" charset="0"/>
              </a:rPr>
              <a:t>产品概览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403364" y="1492503"/>
            <a:ext cx="422504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 Overview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516850" y="1264594"/>
            <a:ext cx="377454" cy="377454"/>
            <a:chOff x="5516850" y="1264594"/>
            <a:chExt cx="377454" cy="377454"/>
          </a:xfrm>
        </p:grpSpPr>
        <p:sp>
          <p:nvSpPr>
            <p:cNvPr id="26" name="椭圆 25"/>
            <p:cNvSpPr/>
            <p:nvPr/>
          </p:nvSpPr>
          <p:spPr>
            <a:xfrm>
              <a:off x="5516850" y="1264594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attachment-sign_14195"/>
            <p:cNvSpPr>
              <a:spLocks noChangeAspect="1"/>
            </p:cNvSpPr>
            <p:nvPr/>
          </p:nvSpPr>
          <p:spPr bwMode="auto">
            <a:xfrm>
              <a:off x="5653513" y="1350434"/>
              <a:ext cx="118417" cy="217099"/>
            </a:xfrm>
            <a:custGeom>
              <a:avLst/>
              <a:gdLst>
                <a:gd name="T0" fmla="*/ 128 w 140"/>
                <a:gd name="T1" fmla="*/ 125 h 256"/>
                <a:gd name="T2" fmla="*/ 118 w 140"/>
                <a:gd name="T3" fmla="*/ 137 h 256"/>
                <a:gd name="T4" fmla="*/ 117 w 140"/>
                <a:gd name="T5" fmla="*/ 171 h 256"/>
                <a:gd name="T6" fmla="*/ 111 w 140"/>
                <a:gd name="T7" fmla="*/ 211 h 256"/>
                <a:gd name="T8" fmla="*/ 70 w 140"/>
                <a:gd name="T9" fmla="*/ 234 h 256"/>
                <a:gd name="T10" fmla="*/ 22 w 140"/>
                <a:gd name="T11" fmla="*/ 186 h 256"/>
                <a:gd name="T12" fmla="*/ 22 w 140"/>
                <a:gd name="T13" fmla="*/ 49 h 256"/>
                <a:gd name="T14" fmla="*/ 49 w 140"/>
                <a:gd name="T15" fmla="*/ 22 h 256"/>
                <a:gd name="T16" fmla="*/ 76 w 140"/>
                <a:gd name="T17" fmla="*/ 49 h 256"/>
                <a:gd name="T18" fmla="*/ 76 w 140"/>
                <a:gd name="T19" fmla="*/ 186 h 256"/>
                <a:gd name="T20" fmla="*/ 68 w 140"/>
                <a:gd name="T21" fmla="*/ 194 h 256"/>
                <a:gd name="T22" fmla="*/ 60 w 140"/>
                <a:gd name="T23" fmla="*/ 186 h 256"/>
                <a:gd name="T24" fmla="*/ 60 w 140"/>
                <a:gd name="T25" fmla="*/ 83 h 256"/>
                <a:gd name="T26" fmla="*/ 49 w 140"/>
                <a:gd name="T27" fmla="*/ 72 h 256"/>
                <a:gd name="T28" fmla="*/ 38 w 140"/>
                <a:gd name="T29" fmla="*/ 83 h 256"/>
                <a:gd name="T30" fmla="*/ 38 w 140"/>
                <a:gd name="T31" fmla="*/ 186 h 256"/>
                <a:gd name="T32" fmla="*/ 38 w 140"/>
                <a:gd name="T33" fmla="*/ 187 h 256"/>
                <a:gd name="T34" fmla="*/ 68 w 140"/>
                <a:gd name="T35" fmla="*/ 215 h 256"/>
                <a:gd name="T36" fmla="*/ 90 w 140"/>
                <a:gd name="T37" fmla="*/ 205 h 256"/>
                <a:gd name="T38" fmla="*/ 98 w 140"/>
                <a:gd name="T39" fmla="*/ 166 h 256"/>
                <a:gd name="T40" fmla="*/ 98 w 140"/>
                <a:gd name="T41" fmla="*/ 64 h 256"/>
                <a:gd name="T42" fmla="*/ 98 w 140"/>
                <a:gd name="T43" fmla="*/ 43 h 256"/>
                <a:gd name="T44" fmla="*/ 91 w 140"/>
                <a:gd name="T45" fmla="*/ 24 h 256"/>
                <a:gd name="T46" fmla="*/ 49 w 140"/>
                <a:gd name="T47" fmla="*/ 0 h 256"/>
                <a:gd name="T48" fmla="*/ 7 w 140"/>
                <a:gd name="T49" fmla="*/ 24 h 256"/>
                <a:gd name="T50" fmla="*/ 1 w 140"/>
                <a:gd name="T51" fmla="*/ 43 h 256"/>
                <a:gd name="T52" fmla="*/ 0 w 140"/>
                <a:gd name="T53" fmla="*/ 64 h 256"/>
                <a:gd name="T54" fmla="*/ 0 w 140"/>
                <a:gd name="T55" fmla="*/ 186 h 256"/>
                <a:gd name="T56" fmla="*/ 70 w 140"/>
                <a:gd name="T57" fmla="*/ 256 h 256"/>
                <a:gd name="T58" fmla="*/ 140 w 140"/>
                <a:gd name="T59" fmla="*/ 186 h 256"/>
                <a:gd name="T60" fmla="*/ 139 w 140"/>
                <a:gd name="T61" fmla="*/ 137 h 256"/>
                <a:gd name="T62" fmla="*/ 128 w 140"/>
                <a:gd name="T63" fmla="*/ 12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256">
                  <a:moveTo>
                    <a:pt x="128" y="125"/>
                  </a:moveTo>
                  <a:cubicBezTo>
                    <a:pt x="122" y="125"/>
                    <a:pt x="118" y="131"/>
                    <a:pt x="118" y="137"/>
                  </a:cubicBezTo>
                  <a:cubicBezTo>
                    <a:pt x="118" y="137"/>
                    <a:pt x="117" y="155"/>
                    <a:pt x="117" y="171"/>
                  </a:cubicBezTo>
                  <a:cubicBezTo>
                    <a:pt x="117" y="182"/>
                    <a:pt x="117" y="202"/>
                    <a:pt x="111" y="211"/>
                  </a:cubicBezTo>
                  <a:cubicBezTo>
                    <a:pt x="102" y="225"/>
                    <a:pt x="87" y="234"/>
                    <a:pt x="70" y="234"/>
                  </a:cubicBezTo>
                  <a:cubicBezTo>
                    <a:pt x="44" y="234"/>
                    <a:pt x="22" y="213"/>
                    <a:pt x="22" y="186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34"/>
                    <a:pt x="34" y="22"/>
                    <a:pt x="49" y="22"/>
                  </a:cubicBezTo>
                  <a:cubicBezTo>
                    <a:pt x="64" y="22"/>
                    <a:pt x="76" y="34"/>
                    <a:pt x="76" y="49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90"/>
                    <a:pt x="73" y="194"/>
                    <a:pt x="68" y="194"/>
                  </a:cubicBezTo>
                  <a:cubicBezTo>
                    <a:pt x="64" y="194"/>
                    <a:pt x="60" y="190"/>
                    <a:pt x="60" y="186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77"/>
                    <a:pt x="55" y="72"/>
                    <a:pt x="49" y="72"/>
                  </a:cubicBezTo>
                  <a:cubicBezTo>
                    <a:pt x="43" y="72"/>
                    <a:pt x="38" y="77"/>
                    <a:pt x="38" y="83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203"/>
                    <a:pt x="52" y="215"/>
                    <a:pt x="68" y="215"/>
                  </a:cubicBezTo>
                  <a:cubicBezTo>
                    <a:pt x="77" y="215"/>
                    <a:pt x="85" y="211"/>
                    <a:pt x="90" y="205"/>
                  </a:cubicBezTo>
                  <a:cubicBezTo>
                    <a:pt x="98" y="197"/>
                    <a:pt x="98" y="177"/>
                    <a:pt x="98" y="166"/>
                  </a:cubicBezTo>
                  <a:cubicBezTo>
                    <a:pt x="98" y="138"/>
                    <a:pt x="98" y="91"/>
                    <a:pt x="98" y="64"/>
                  </a:cubicBezTo>
                  <a:cubicBezTo>
                    <a:pt x="98" y="53"/>
                    <a:pt x="98" y="43"/>
                    <a:pt x="98" y="43"/>
                  </a:cubicBezTo>
                  <a:cubicBezTo>
                    <a:pt x="98" y="43"/>
                    <a:pt x="97" y="33"/>
                    <a:pt x="91" y="24"/>
                  </a:cubicBezTo>
                  <a:cubicBezTo>
                    <a:pt x="82" y="9"/>
                    <a:pt x="67" y="0"/>
                    <a:pt x="49" y="0"/>
                  </a:cubicBezTo>
                  <a:cubicBezTo>
                    <a:pt x="31" y="0"/>
                    <a:pt x="16" y="9"/>
                    <a:pt x="7" y="24"/>
                  </a:cubicBezTo>
                  <a:cubicBezTo>
                    <a:pt x="1" y="33"/>
                    <a:pt x="1" y="43"/>
                    <a:pt x="1" y="43"/>
                  </a:cubicBezTo>
                  <a:cubicBezTo>
                    <a:pt x="1" y="43"/>
                    <a:pt x="0" y="53"/>
                    <a:pt x="0" y="6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25"/>
                    <a:pt x="32" y="256"/>
                    <a:pt x="70" y="256"/>
                  </a:cubicBezTo>
                  <a:cubicBezTo>
                    <a:pt x="108" y="256"/>
                    <a:pt x="140" y="225"/>
                    <a:pt x="140" y="186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1"/>
                    <a:pt x="134" y="125"/>
                    <a:pt x="128" y="12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45" name="组合 44"/>
          <p:cNvGrpSpPr/>
          <p:nvPr/>
        </p:nvGrpSpPr>
        <p:grpSpPr>
          <a:xfrm>
            <a:off x="5926729" y="2525949"/>
            <a:ext cx="377454" cy="377454"/>
            <a:chOff x="5926729" y="2525949"/>
            <a:chExt cx="377454" cy="377454"/>
          </a:xfrm>
        </p:grpSpPr>
        <p:sp>
          <p:nvSpPr>
            <p:cNvPr id="25" name="椭圆 24"/>
            <p:cNvSpPr/>
            <p:nvPr/>
          </p:nvSpPr>
          <p:spPr>
            <a:xfrm>
              <a:off x="5926729" y="2525949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antique-temple_15340"/>
            <p:cNvSpPr>
              <a:spLocks noChangeAspect="1"/>
            </p:cNvSpPr>
            <p:nvPr/>
          </p:nvSpPr>
          <p:spPr bwMode="auto">
            <a:xfrm>
              <a:off x="6016634" y="2628779"/>
              <a:ext cx="196722" cy="171793"/>
            </a:xfrm>
            <a:custGeom>
              <a:avLst/>
              <a:gdLst>
                <a:gd name="connsiteX0" fmla="*/ 187191 w 331850"/>
                <a:gd name="connsiteY0" fmla="*/ 75485 h 289797"/>
                <a:gd name="connsiteX1" fmla="*/ 189878 w 331850"/>
                <a:gd name="connsiteY1" fmla="*/ 82100 h 289797"/>
                <a:gd name="connsiteX2" fmla="*/ 189878 w 331850"/>
                <a:gd name="connsiteY2" fmla="*/ 242173 h 289797"/>
                <a:gd name="connsiteX3" fmla="*/ 238236 w 331850"/>
                <a:gd name="connsiteY3" fmla="*/ 242173 h 289797"/>
                <a:gd name="connsiteX4" fmla="*/ 238236 w 331850"/>
                <a:gd name="connsiteY4" fmla="*/ 82100 h 289797"/>
                <a:gd name="connsiteX5" fmla="*/ 239579 w 331850"/>
                <a:gd name="connsiteY5" fmla="*/ 75485 h 289797"/>
                <a:gd name="connsiteX6" fmla="*/ 187191 w 331850"/>
                <a:gd name="connsiteY6" fmla="*/ 75485 h 289797"/>
                <a:gd name="connsiteX7" fmla="*/ 93528 w 331850"/>
                <a:gd name="connsiteY7" fmla="*/ 75485 h 289797"/>
                <a:gd name="connsiteX8" fmla="*/ 94830 w 331850"/>
                <a:gd name="connsiteY8" fmla="*/ 82100 h 289797"/>
                <a:gd name="connsiteX9" fmla="*/ 94830 w 331850"/>
                <a:gd name="connsiteY9" fmla="*/ 242173 h 289797"/>
                <a:gd name="connsiteX10" fmla="*/ 143025 w 331850"/>
                <a:gd name="connsiteY10" fmla="*/ 242173 h 289797"/>
                <a:gd name="connsiteX11" fmla="*/ 143025 w 331850"/>
                <a:gd name="connsiteY11" fmla="*/ 82100 h 289797"/>
                <a:gd name="connsiteX12" fmla="*/ 144328 w 331850"/>
                <a:gd name="connsiteY12" fmla="*/ 75485 h 289797"/>
                <a:gd name="connsiteX13" fmla="*/ 93528 w 331850"/>
                <a:gd name="connsiteY13" fmla="*/ 75485 h 289797"/>
                <a:gd name="connsiteX14" fmla="*/ 165925 w 331850"/>
                <a:gd name="connsiteY14" fmla="*/ 0 h 289797"/>
                <a:gd name="connsiteX15" fmla="*/ 217975 w 331850"/>
                <a:gd name="connsiteY15" fmla="*/ 6907 h 289797"/>
                <a:gd name="connsiteX16" fmla="*/ 311831 w 331850"/>
                <a:gd name="connsiteY16" fmla="*/ 59538 h 289797"/>
                <a:gd name="connsiteX17" fmla="*/ 309187 w 331850"/>
                <a:gd name="connsiteY17" fmla="*/ 76643 h 289797"/>
                <a:gd name="connsiteX18" fmla="*/ 284071 w 331850"/>
                <a:gd name="connsiteY18" fmla="*/ 76643 h 289797"/>
                <a:gd name="connsiteX19" fmla="*/ 285393 w 331850"/>
                <a:gd name="connsiteY19" fmla="*/ 83222 h 289797"/>
                <a:gd name="connsiteX20" fmla="*/ 285393 w 331850"/>
                <a:gd name="connsiteY20" fmla="*/ 242429 h 289797"/>
                <a:gd name="connsiteX21" fmla="*/ 303900 w 331850"/>
                <a:gd name="connsiteY21" fmla="*/ 242429 h 289797"/>
                <a:gd name="connsiteX22" fmla="*/ 327694 w 331850"/>
                <a:gd name="connsiteY22" fmla="*/ 266113 h 289797"/>
                <a:gd name="connsiteX23" fmla="*/ 303900 w 331850"/>
                <a:gd name="connsiteY23" fmla="*/ 289797 h 289797"/>
                <a:gd name="connsiteX24" fmla="*/ 27619 w 331850"/>
                <a:gd name="connsiteY24" fmla="*/ 289797 h 289797"/>
                <a:gd name="connsiteX25" fmla="*/ 3825 w 331850"/>
                <a:gd name="connsiteY25" fmla="*/ 266113 h 289797"/>
                <a:gd name="connsiteX26" fmla="*/ 27619 w 331850"/>
                <a:gd name="connsiteY26" fmla="*/ 242429 h 289797"/>
                <a:gd name="connsiteX27" fmla="*/ 46126 w 331850"/>
                <a:gd name="connsiteY27" fmla="*/ 242429 h 289797"/>
                <a:gd name="connsiteX28" fmla="*/ 46126 w 331850"/>
                <a:gd name="connsiteY28" fmla="*/ 83222 h 289797"/>
                <a:gd name="connsiteX29" fmla="*/ 48770 w 331850"/>
                <a:gd name="connsiteY29" fmla="*/ 76643 h 289797"/>
                <a:gd name="connsiteX30" fmla="*/ 23654 w 331850"/>
                <a:gd name="connsiteY30" fmla="*/ 76643 h 289797"/>
                <a:gd name="connsiteX31" fmla="*/ 21010 w 331850"/>
                <a:gd name="connsiteY31" fmla="*/ 59538 h 289797"/>
                <a:gd name="connsiteX32" fmla="*/ 114866 w 331850"/>
                <a:gd name="connsiteY32" fmla="*/ 6907 h 289797"/>
                <a:gd name="connsiteX33" fmla="*/ 165925 w 331850"/>
                <a:gd name="connsiteY33" fmla="*/ 0 h 2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1850" h="289797">
                  <a:moveTo>
                    <a:pt x="187191" y="75485"/>
                  </a:moveTo>
                  <a:cubicBezTo>
                    <a:pt x="188535" y="76808"/>
                    <a:pt x="189878" y="79454"/>
                    <a:pt x="189878" y="82100"/>
                  </a:cubicBezTo>
                  <a:cubicBezTo>
                    <a:pt x="189878" y="82100"/>
                    <a:pt x="189878" y="82100"/>
                    <a:pt x="189878" y="242173"/>
                  </a:cubicBezTo>
                  <a:cubicBezTo>
                    <a:pt x="189878" y="242173"/>
                    <a:pt x="189878" y="242173"/>
                    <a:pt x="238236" y="242173"/>
                  </a:cubicBezTo>
                  <a:cubicBezTo>
                    <a:pt x="238236" y="242173"/>
                    <a:pt x="238236" y="242173"/>
                    <a:pt x="238236" y="82100"/>
                  </a:cubicBezTo>
                  <a:cubicBezTo>
                    <a:pt x="238236" y="79454"/>
                    <a:pt x="239579" y="76808"/>
                    <a:pt x="239579" y="75485"/>
                  </a:cubicBezTo>
                  <a:cubicBezTo>
                    <a:pt x="239579" y="75485"/>
                    <a:pt x="239579" y="75485"/>
                    <a:pt x="187191" y="75485"/>
                  </a:cubicBezTo>
                  <a:close/>
                  <a:moveTo>
                    <a:pt x="93528" y="75485"/>
                  </a:moveTo>
                  <a:cubicBezTo>
                    <a:pt x="94830" y="76808"/>
                    <a:pt x="94830" y="79454"/>
                    <a:pt x="94830" y="82100"/>
                  </a:cubicBezTo>
                  <a:cubicBezTo>
                    <a:pt x="94830" y="82100"/>
                    <a:pt x="94830" y="82100"/>
                    <a:pt x="94830" y="242173"/>
                  </a:cubicBezTo>
                  <a:cubicBezTo>
                    <a:pt x="94830" y="242173"/>
                    <a:pt x="94830" y="242173"/>
                    <a:pt x="143025" y="242173"/>
                  </a:cubicBezTo>
                  <a:lnTo>
                    <a:pt x="143025" y="82100"/>
                  </a:lnTo>
                  <a:cubicBezTo>
                    <a:pt x="143025" y="79454"/>
                    <a:pt x="143025" y="76808"/>
                    <a:pt x="144328" y="75485"/>
                  </a:cubicBezTo>
                  <a:cubicBezTo>
                    <a:pt x="144328" y="75485"/>
                    <a:pt x="144328" y="75485"/>
                    <a:pt x="93528" y="75485"/>
                  </a:cubicBezTo>
                  <a:close/>
                  <a:moveTo>
                    <a:pt x="165925" y="0"/>
                  </a:moveTo>
                  <a:cubicBezTo>
                    <a:pt x="184597" y="0"/>
                    <a:pt x="203434" y="2302"/>
                    <a:pt x="217975" y="6907"/>
                  </a:cubicBezTo>
                  <a:cubicBezTo>
                    <a:pt x="217975" y="6907"/>
                    <a:pt x="217975" y="6907"/>
                    <a:pt x="311831" y="59538"/>
                  </a:cubicBezTo>
                  <a:cubicBezTo>
                    <a:pt x="339591" y="68748"/>
                    <a:pt x="338269" y="76643"/>
                    <a:pt x="309187" y="76643"/>
                  </a:cubicBezTo>
                  <a:lnTo>
                    <a:pt x="284071" y="76643"/>
                  </a:lnTo>
                  <a:cubicBezTo>
                    <a:pt x="284071" y="77959"/>
                    <a:pt x="285393" y="80590"/>
                    <a:pt x="285393" y="83222"/>
                  </a:cubicBezTo>
                  <a:cubicBezTo>
                    <a:pt x="285393" y="83222"/>
                    <a:pt x="285393" y="83222"/>
                    <a:pt x="285393" y="242429"/>
                  </a:cubicBezTo>
                  <a:cubicBezTo>
                    <a:pt x="285393" y="242429"/>
                    <a:pt x="285393" y="242429"/>
                    <a:pt x="303900" y="242429"/>
                  </a:cubicBezTo>
                  <a:cubicBezTo>
                    <a:pt x="317119" y="242429"/>
                    <a:pt x="327694" y="252956"/>
                    <a:pt x="327694" y="266113"/>
                  </a:cubicBezTo>
                  <a:cubicBezTo>
                    <a:pt x="327694" y="279271"/>
                    <a:pt x="317119" y="289797"/>
                    <a:pt x="303900" y="289797"/>
                  </a:cubicBezTo>
                  <a:cubicBezTo>
                    <a:pt x="303900" y="289797"/>
                    <a:pt x="303900" y="289797"/>
                    <a:pt x="27619" y="289797"/>
                  </a:cubicBezTo>
                  <a:cubicBezTo>
                    <a:pt x="14400" y="289797"/>
                    <a:pt x="3825" y="279271"/>
                    <a:pt x="3825" y="266113"/>
                  </a:cubicBezTo>
                  <a:cubicBezTo>
                    <a:pt x="3825" y="252956"/>
                    <a:pt x="14400" y="242429"/>
                    <a:pt x="27619" y="242429"/>
                  </a:cubicBezTo>
                  <a:cubicBezTo>
                    <a:pt x="27619" y="242429"/>
                    <a:pt x="27619" y="242429"/>
                    <a:pt x="46126" y="242429"/>
                  </a:cubicBezTo>
                  <a:cubicBezTo>
                    <a:pt x="46126" y="242429"/>
                    <a:pt x="46126" y="242429"/>
                    <a:pt x="46126" y="83222"/>
                  </a:cubicBezTo>
                  <a:cubicBezTo>
                    <a:pt x="46126" y="80590"/>
                    <a:pt x="47448" y="77959"/>
                    <a:pt x="48770" y="76643"/>
                  </a:cubicBezTo>
                  <a:cubicBezTo>
                    <a:pt x="48770" y="76643"/>
                    <a:pt x="48770" y="76643"/>
                    <a:pt x="23654" y="76643"/>
                  </a:cubicBezTo>
                  <a:cubicBezTo>
                    <a:pt x="-6750" y="76643"/>
                    <a:pt x="-8072" y="68748"/>
                    <a:pt x="21010" y="59538"/>
                  </a:cubicBezTo>
                  <a:cubicBezTo>
                    <a:pt x="21010" y="59538"/>
                    <a:pt x="21010" y="59538"/>
                    <a:pt x="114866" y="6907"/>
                  </a:cubicBezTo>
                  <a:cubicBezTo>
                    <a:pt x="128746" y="2302"/>
                    <a:pt x="147253" y="0"/>
                    <a:pt x="16592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46" name="组合 45"/>
          <p:cNvGrpSpPr/>
          <p:nvPr/>
        </p:nvGrpSpPr>
        <p:grpSpPr>
          <a:xfrm>
            <a:off x="5965641" y="3787304"/>
            <a:ext cx="377454" cy="377454"/>
            <a:chOff x="5965641" y="3787304"/>
            <a:chExt cx="377454" cy="377454"/>
          </a:xfrm>
        </p:grpSpPr>
        <p:sp>
          <p:nvSpPr>
            <p:cNvPr id="27" name="椭圆 26"/>
            <p:cNvSpPr/>
            <p:nvPr/>
          </p:nvSpPr>
          <p:spPr>
            <a:xfrm>
              <a:off x="5965641" y="3787304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location-sign_17736"/>
            <p:cNvSpPr>
              <a:spLocks noChangeAspect="1"/>
            </p:cNvSpPr>
            <p:nvPr/>
          </p:nvSpPr>
          <p:spPr bwMode="auto">
            <a:xfrm>
              <a:off x="6080682" y="3869950"/>
              <a:ext cx="142959" cy="206172"/>
            </a:xfrm>
            <a:custGeom>
              <a:avLst/>
              <a:gdLst>
                <a:gd name="connsiteX0" fmla="*/ 116681 w 233363"/>
                <a:gd name="connsiteY0" fmla="*/ 74613 h 336550"/>
                <a:gd name="connsiteX1" fmla="*/ 74612 w 233363"/>
                <a:gd name="connsiteY1" fmla="*/ 116682 h 336550"/>
                <a:gd name="connsiteX2" fmla="*/ 116681 w 233363"/>
                <a:gd name="connsiteY2" fmla="*/ 158751 h 336550"/>
                <a:gd name="connsiteX3" fmla="*/ 158750 w 233363"/>
                <a:gd name="connsiteY3" fmla="*/ 116682 h 336550"/>
                <a:gd name="connsiteX4" fmla="*/ 116681 w 233363"/>
                <a:gd name="connsiteY4" fmla="*/ 74613 h 336550"/>
                <a:gd name="connsiteX5" fmla="*/ 116682 w 233363"/>
                <a:gd name="connsiteY5" fmla="*/ 0 h 336550"/>
                <a:gd name="connsiteX6" fmla="*/ 233363 w 233363"/>
                <a:gd name="connsiteY6" fmla="*/ 117004 h 336550"/>
                <a:gd name="connsiteX7" fmla="*/ 123237 w 233363"/>
                <a:gd name="connsiteY7" fmla="*/ 329977 h 336550"/>
                <a:gd name="connsiteX8" fmla="*/ 119304 w 233363"/>
                <a:gd name="connsiteY8" fmla="*/ 335236 h 336550"/>
                <a:gd name="connsiteX9" fmla="*/ 116682 w 233363"/>
                <a:gd name="connsiteY9" fmla="*/ 336550 h 336550"/>
                <a:gd name="connsiteX10" fmla="*/ 114059 w 233363"/>
                <a:gd name="connsiteY10" fmla="*/ 335236 h 336550"/>
                <a:gd name="connsiteX11" fmla="*/ 110126 w 233363"/>
                <a:gd name="connsiteY11" fmla="*/ 329977 h 336550"/>
                <a:gd name="connsiteX12" fmla="*/ 0 w 233363"/>
                <a:gd name="connsiteY12" fmla="*/ 117004 h 336550"/>
                <a:gd name="connsiteX13" fmla="*/ 116682 w 233363"/>
                <a:gd name="connsiteY1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363" h="336550">
                  <a:moveTo>
                    <a:pt x="116681" y="74613"/>
                  </a:moveTo>
                  <a:cubicBezTo>
                    <a:pt x="93447" y="74613"/>
                    <a:pt x="74612" y="93448"/>
                    <a:pt x="74612" y="116682"/>
                  </a:cubicBezTo>
                  <a:cubicBezTo>
                    <a:pt x="74612" y="139916"/>
                    <a:pt x="93447" y="158751"/>
                    <a:pt x="116681" y="158751"/>
                  </a:cubicBezTo>
                  <a:cubicBezTo>
                    <a:pt x="139915" y="158751"/>
                    <a:pt x="158750" y="139916"/>
                    <a:pt x="158750" y="116682"/>
                  </a:cubicBezTo>
                  <a:cubicBezTo>
                    <a:pt x="158750" y="93448"/>
                    <a:pt x="139915" y="74613"/>
                    <a:pt x="116681" y="74613"/>
                  </a:cubicBezTo>
                  <a:close/>
                  <a:moveTo>
                    <a:pt x="116682" y="0"/>
                  </a:moveTo>
                  <a:cubicBezTo>
                    <a:pt x="180922" y="0"/>
                    <a:pt x="233363" y="52586"/>
                    <a:pt x="233363" y="117004"/>
                  </a:cubicBezTo>
                  <a:cubicBezTo>
                    <a:pt x="233363" y="178792"/>
                    <a:pt x="127170" y="323404"/>
                    <a:pt x="123237" y="329977"/>
                  </a:cubicBezTo>
                  <a:cubicBezTo>
                    <a:pt x="123237" y="329977"/>
                    <a:pt x="123237" y="329977"/>
                    <a:pt x="119304" y="335236"/>
                  </a:cubicBezTo>
                  <a:cubicBezTo>
                    <a:pt x="117993" y="336550"/>
                    <a:pt x="117993" y="336550"/>
                    <a:pt x="116682" y="336550"/>
                  </a:cubicBezTo>
                  <a:cubicBezTo>
                    <a:pt x="115371" y="336550"/>
                    <a:pt x="115371" y="336550"/>
                    <a:pt x="114059" y="335236"/>
                  </a:cubicBezTo>
                  <a:cubicBezTo>
                    <a:pt x="114059" y="335236"/>
                    <a:pt x="114059" y="335236"/>
                    <a:pt x="110126" y="329977"/>
                  </a:cubicBezTo>
                  <a:cubicBezTo>
                    <a:pt x="106193" y="323404"/>
                    <a:pt x="0" y="178792"/>
                    <a:pt x="0" y="117004"/>
                  </a:cubicBezTo>
                  <a:cubicBezTo>
                    <a:pt x="0" y="52586"/>
                    <a:pt x="52441" y="0"/>
                    <a:pt x="11668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47" name="组合 46"/>
          <p:cNvGrpSpPr/>
          <p:nvPr/>
        </p:nvGrpSpPr>
        <p:grpSpPr>
          <a:xfrm>
            <a:off x="5627099" y="5048660"/>
            <a:ext cx="377454" cy="377454"/>
            <a:chOff x="5627099" y="5048660"/>
            <a:chExt cx="377454" cy="377454"/>
          </a:xfrm>
        </p:grpSpPr>
        <p:sp>
          <p:nvSpPr>
            <p:cNvPr id="28" name="椭圆 27"/>
            <p:cNvSpPr/>
            <p:nvPr/>
          </p:nvSpPr>
          <p:spPr>
            <a:xfrm>
              <a:off x="5627099" y="5048660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magnifier_14840"/>
            <p:cNvSpPr>
              <a:spLocks noChangeAspect="1"/>
            </p:cNvSpPr>
            <p:nvPr/>
          </p:nvSpPr>
          <p:spPr bwMode="auto">
            <a:xfrm>
              <a:off x="5732736" y="5146429"/>
              <a:ext cx="193760" cy="193009"/>
            </a:xfrm>
            <a:custGeom>
              <a:avLst/>
              <a:gdLst>
                <a:gd name="connsiteX0" fmla="*/ 119741 w 329001"/>
                <a:gd name="connsiteY0" fmla="*/ 60325 h 327726"/>
                <a:gd name="connsiteX1" fmla="*/ 78074 w 329001"/>
                <a:gd name="connsiteY1" fmla="*/ 77485 h 327726"/>
                <a:gd name="connsiteX2" fmla="*/ 61146 w 329001"/>
                <a:gd name="connsiteY2" fmla="*/ 119723 h 327726"/>
                <a:gd name="connsiteX3" fmla="*/ 78074 w 329001"/>
                <a:gd name="connsiteY3" fmla="*/ 160641 h 327726"/>
                <a:gd name="connsiteX4" fmla="*/ 119741 w 329001"/>
                <a:gd name="connsiteY4" fmla="*/ 177800 h 327726"/>
                <a:gd name="connsiteX5" fmla="*/ 160107 w 329001"/>
                <a:gd name="connsiteY5" fmla="*/ 160641 h 327726"/>
                <a:gd name="connsiteX6" fmla="*/ 177034 w 329001"/>
                <a:gd name="connsiteY6" fmla="*/ 119723 h 327726"/>
                <a:gd name="connsiteX7" fmla="*/ 160107 w 329001"/>
                <a:gd name="connsiteY7" fmla="*/ 77485 h 327726"/>
                <a:gd name="connsiteX8" fmla="*/ 119741 w 329001"/>
                <a:gd name="connsiteY8" fmla="*/ 60325 h 327726"/>
                <a:gd name="connsiteX9" fmla="*/ 120109 w 329001"/>
                <a:gd name="connsiteY9" fmla="*/ 0 h 327726"/>
                <a:gd name="connsiteX10" fmla="*/ 204581 w 329001"/>
                <a:gd name="connsiteY10" fmla="*/ 35548 h 327726"/>
                <a:gd name="connsiteX11" fmla="*/ 225699 w 329001"/>
                <a:gd name="connsiteY11" fmla="*/ 175111 h 327726"/>
                <a:gd name="connsiteX12" fmla="*/ 319410 w 329001"/>
                <a:gd name="connsiteY12" fmla="*/ 252791 h 327726"/>
                <a:gd name="connsiteX13" fmla="*/ 316771 w 329001"/>
                <a:gd name="connsiteY13" fmla="*/ 300189 h 327726"/>
                <a:gd name="connsiteX14" fmla="*/ 300932 w 329001"/>
                <a:gd name="connsiteY14" fmla="*/ 315989 h 327726"/>
                <a:gd name="connsiteX15" fmla="*/ 253417 w 329001"/>
                <a:gd name="connsiteY15" fmla="*/ 318622 h 327726"/>
                <a:gd name="connsiteX16" fmla="*/ 175544 w 329001"/>
                <a:gd name="connsiteY16" fmla="*/ 225142 h 327726"/>
                <a:gd name="connsiteX17" fmla="*/ 120109 w 329001"/>
                <a:gd name="connsiteY17" fmla="*/ 238308 h 327726"/>
                <a:gd name="connsiteX18" fmla="*/ 35636 w 329001"/>
                <a:gd name="connsiteY18" fmla="*/ 204076 h 327726"/>
                <a:gd name="connsiteX19" fmla="*/ 35636 w 329001"/>
                <a:gd name="connsiteY19" fmla="*/ 35548 h 327726"/>
                <a:gd name="connsiteX20" fmla="*/ 120109 w 329001"/>
                <a:gd name="connsiteY20" fmla="*/ 0 h 32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9001" h="327726">
                  <a:moveTo>
                    <a:pt x="119741" y="60325"/>
                  </a:moveTo>
                  <a:cubicBezTo>
                    <a:pt x="104116" y="60325"/>
                    <a:pt x="89793" y="66925"/>
                    <a:pt x="78074" y="77485"/>
                  </a:cubicBezTo>
                  <a:cubicBezTo>
                    <a:pt x="67657" y="89364"/>
                    <a:pt x="61146" y="103883"/>
                    <a:pt x="61146" y="119723"/>
                  </a:cubicBezTo>
                  <a:cubicBezTo>
                    <a:pt x="61146" y="135562"/>
                    <a:pt x="67657" y="150081"/>
                    <a:pt x="78074" y="160641"/>
                  </a:cubicBezTo>
                  <a:cubicBezTo>
                    <a:pt x="89793" y="171201"/>
                    <a:pt x="104116" y="177800"/>
                    <a:pt x="119741" y="177800"/>
                  </a:cubicBezTo>
                  <a:cubicBezTo>
                    <a:pt x="135367" y="177800"/>
                    <a:pt x="149690" y="171201"/>
                    <a:pt x="160107" y="160641"/>
                  </a:cubicBezTo>
                  <a:cubicBezTo>
                    <a:pt x="171826" y="150081"/>
                    <a:pt x="177034" y="135562"/>
                    <a:pt x="177034" y="119723"/>
                  </a:cubicBezTo>
                  <a:cubicBezTo>
                    <a:pt x="177034" y="103883"/>
                    <a:pt x="171826" y="89364"/>
                    <a:pt x="160107" y="77485"/>
                  </a:cubicBezTo>
                  <a:cubicBezTo>
                    <a:pt x="149690" y="66925"/>
                    <a:pt x="135367" y="60325"/>
                    <a:pt x="119741" y="60325"/>
                  </a:cubicBezTo>
                  <a:close/>
                  <a:moveTo>
                    <a:pt x="120109" y="0"/>
                  </a:moveTo>
                  <a:cubicBezTo>
                    <a:pt x="150466" y="0"/>
                    <a:pt x="180823" y="11849"/>
                    <a:pt x="204581" y="35548"/>
                  </a:cubicBezTo>
                  <a:cubicBezTo>
                    <a:pt x="242858" y="72414"/>
                    <a:pt x="249457" y="130346"/>
                    <a:pt x="225699" y="175111"/>
                  </a:cubicBezTo>
                  <a:cubicBezTo>
                    <a:pt x="225699" y="175111"/>
                    <a:pt x="225699" y="175111"/>
                    <a:pt x="319410" y="252791"/>
                  </a:cubicBezTo>
                  <a:cubicBezTo>
                    <a:pt x="332609" y="263324"/>
                    <a:pt x="332609" y="284390"/>
                    <a:pt x="316771" y="300189"/>
                  </a:cubicBezTo>
                  <a:cubicBezTo>
                    <a:pt x="316771" y="300189"/>
                    <a:pt x="316771" y="300189"/>
                    <a:pt x="300932" y="315989"/>
                  </a:cubicBezTo>
                  <a:cubicBezTo>
                    <a:pt x="285094" y="330472"/>
                    <a:pt x="265295" y="331788"/>
                    <a:pt x="253417" y="318622"/>
                  </a:cubicBezTo>
                  <a:cubicBezTo>
                    <a:pt x="253417" y="318622"/>
                    <a:pt x="253417" y="318622"/>
                    <a:pt x="175544" y="225142"/>
                  </a:cubicBezTo>
                  <a:cubicBezTo>
                    <a:pt x="158385" y="234358"/>
                    <a:pt x="139907" y="238308"/>
                    <a:pt x="120109" y="238308"/>
                  </a:cubicBezTo>
                  <a:cubicBezTo>
                    <a:pt x="89752" y="238308"/>
                    <a:pt x="58074" y="227775"/>
                    <a:pt x="35636" y="204076"/>
                  </a:cubicBezTo>
                  <a:cubicBezTo>
                    <a:pt x="-11879" y="156678"/>
                    <a:pt x="-11879" y="81631"/>
                    <a:pt x="35636" y="35548"/>
                  </a:cubicBezTo>
                  <a:cubicBezTo>
                    <a:pt x="58074" y="11849"/>
                    <a:pt x="89752" y="0"/>
                    <a:pt x="12010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sp>
        <p:nvSpPr>
          <p:cNvPr id="9" name="椭圆 8"/>
          <p:cNvSpPr/>
          <p:nvPr/>
        </p:nvSpPr>
        <p:spPr>
          <a:xfrm>
            <a:off x="3243635" y="4462360"/>
            <a:ext cx="138494" cy="13849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64451" y="4362588"/>
            <a:ext cx="80419" cy="8041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14461" y="3036202"/>
            <a:ext cx="110651" cy="110651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60790" y="4453635"/>
            <a:ext cx="125309" cy="13758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14885" y="3468634"/>
            <a:ext cx="85432" cy="85432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454675" y="2327281"/>
            <a:ext cx="168204" cy="168204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727970" y="2174707"/>
            <a:ext cx="68110" cy="681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0D7BF2-0159-47CF-8193-4563969403E5}"/>
              </a:ext>
            </a:extLst>
          </p:cNvPr>
          <p:cNvSpPr txBox="1"/>
          <p:nvPr/>
        </p:nvSpPr>
        <p:spPr>
          <a:xfrm>
            <a:off x="6874432" y="2331494"/>
            <a:ext cx="20817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300" dirty="0"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Semibold" panose="020B0702040204020203" pitchFamily="34" charset="0"/>
              </a:rPr>
              <a:t>功能介绍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DD959DC-19F2-4EC7-9F68-C2E158C4CE49}"/>
              </a:ext>
            </a:extLst>
          </p:cNvPr>
          <p:cNvSpPr txBox="1"/>
          <p:nvPr/>
        </p:nvSpPr>
        <p:spPr>
          <a:xfrm>
            <a:off x="6893427" y="2720796"/>
            <a:ext cx="422504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Function Introduction 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E08894-6B77-4770-AF57-BB01F19555BD}"/>
              </a:ext>
            </a:extLst>
          </p:cNvPr>
          <p:cNvSpPr txBox="1"/>
          <p:nvPr/>
        </p:nvSpPr>
        <p:spPr>
          <a:xfrm>
            <a:off x="6893427" y="3684013"/>
            <a:ext cx="20817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300" dirty="0"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Semibold" panose="020B0702040204020203" pitchFamily="34" charset="0"/>
              </a:rPr>
              <a:t>平台安装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497F85-21B7-4010-85EA-8BEB7AD57E4E}"/>
              </a:ext>
            </a:extLst>
          </p:cNvPr>
          <p:cNvSpPr txBox="1"/>
          <p:nvPr/>
        </p:nvSpPr>
        <p:spPr>
          <a:xfrm>
            <a:off x="6912422" y="4073315"/>
            <a:ext cx="422504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Platform Installation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8E61196-279D-4ABB-84E9-2C3D94DE24BB}"/>
              </a:ext>
            </a:extLst>
          </p:cNvPr>
          <p:cNvSpPr txBox="1"/>
          <p:nvPr/>
        </p:nvSpPr>
        <p:spPr>
          <a:xfrm>
            <a:off x="6384369" y="4983612"/>
            <a:ext cx="20817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300" dirty="0"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Semibold" panose="020B0702040204020203" pitchFamily="34" charset="0"/>
              </a:rPr>
              <a:t>常见问题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793CAA2-B7C8-47FE-8588-1FDD3E79AECC}"/>
              </a:ext>
            </a:extLst>
          </p:cNvPr>
          <p:cNvSpPr txBox="1"/>
          <p:nvPr/>
        </p:nvSpPr>
        <p:spPr>
          <a:xfrm>
            <a:off x="6403364" y="5372914"/>
            <a:ext cx="422504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Common Problem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861500" y="-805500"/>
            <a:ext cx="8469000" cy="846900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074950" y="-592050"/>
            <a:ext cx="8042100" cy="80421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3574753" y="2588421"/>
            <a:ext cx="5001060" cy="53340"/>
            <a:chOff x="3473153" y="1615665"/>
            <a:chExt cx="5001060" cy="53340"/>
          </a:xfrm>
        </p:grpSpPr>
        <p:grpSp>
          <p:nvGrpSpPr>
            <p:cNvPr id="42" name="组合 41"/>
            <p:cNvGrpSpPr/>
            <p:nvPr/>
          </p:nvGrpSpPr>
          <p:grpSpPr>
            <a:xfrm>
              <a:off x="3473153" y="1615665"/>
              <a:ext cx="1620000" cy="53340"/>
              <a:chOff x="3836010" y="1629000"/>
              <a:chExt cx="1620000" cy="53340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3836010" y="1629000"/>
                <a:ext cx="1620000" cy="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3836010" y="1682340"/>
                <a:ext cx="162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/>
            <p:cNvGrpSpPr/>
            <p:nvPr/>
          </p:nvGrpSpPr>
          <p:grpSpPr>
            <a:xfrm>
              <a:off x="6854213" y="1615665"/>
              <a:ext cx="1620000" cy="53340"/>
              <a:chOff x="3836010" y="1629000"/>
              <a:chExt cx="1620000" cy="53340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3836010" y="1629000"/>
                <a:ext cx="1620000" cy="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3836010" y="1682340"/>
                <a:ext cx="162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本框 54"/>
          <p:cNvSpPr txBox="1"/>
          <p:nvPr/>
        </p:nvSpPr>
        <p:spPr>
          <a:xfrm rot="5400000">
            <a:off x="5746371" y="6215985"/>
            <a:ext cx="699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→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820381" y="2075156"/>
            <a:ext cx="319500" cy="792801"/>
            <a:chOff x="1820381" y="2075156"/>
            <a:chExt cx="319500" cy="792801"/>
          </a:xfrm>
        </p:grpSpPr>
        <p:sp>
          <p:nvSpPr>
            <p:cNvPr id="57" name="椭圆 56"/>
            <p:cNvSpPr/>
            <p:nvPr/>
          </p:nvSpPr>
          <p:spPr>
            <a:xfrm>
              <a:off x="1975944" y="2075156"/>
              <a:ext cx="163937" cy="163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820381" y="2331550"/>
              <a:ext cx="295688" cy="29568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820381" y="2704020"/>
              <a:ext cx="163937" cy="163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39737" y="5049000"/>
            <a:ext cx="524288" cy="811851"/>
            <a:chOff x="9539737" y="5049000"/>
            <a:chExt cx="524288" cy="811851"/>
          </a:xfrm>
        </p:grpSpPr>
        <p:sp>
          <p:nvSpPr>
            <p:cNvPr id="28" name="椭圆 27"/>
            <p:cNvSpPr/>
            <p:nvPr/>
          </p:nvSpPr>
          <p:spPr>
            <a:xfrm>
              <a:off x="9900088" y="5049000"/>
              <a:ext cx="163937" cy="163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687375" y="5324444"/>
              <a:ext cx="295688" cy="29568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9539737" y="5696914"/>
              <a:ext cx="163937" cy="163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42BB4F-DCCB-4C33-A5EC-0D90433E767F}"/>
              </a:ext>
            </a:extLst>
          </p:cNvPr>
          <p:cNvGrpSpPr/>
          <p:nvPr/>
        </p:nvGrpSpPr>
        <p:grpSpPr>
          <a:xfrm>
            <a:off x="5374895" y="1159667"/>
            <a:ext cx="1442209" cy="1626321"/>
            <a:chOff x="5374895" y="1261995"/>
            <a:chExt cx="1442209" cy="16263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018A59B-DC0A-4846-A70A-CEBBCAC0D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895" y="1261995"/>
              <a:ext cx="1442209" cy="1626321"/>
            </a:xfrm>
            <a:prstGeom prst="rect">
              <a:avLst/>
            </a:prstGeom>
          </p:spPr>
        </p:pic>
        <p:pic>
          <p:nvPicPr>
            <p:cNvPr id="11" name="图片 10" descr="选课助手图标.psd">
              <a:extLst>
                <a:ext uri="{FF2B5EF4-FFF2-40B4-BE49-F238E27FC236}">
                  <a16:creationId xmlns:a16="http://schemas.microsoft.com/office/drawing/2014/main" id="{2580E5AB-4EC7-4115-96F0-C96E09024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571" y="1757860"/>
              <a:ext cx="662858" cy="629858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3448159" y="3645631"/>
            <a:ext cx="529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ea typeface="迷你简汉真广标" panose="02010609000101010101" pitchFamily="49" charset="-122"/>
              </a:rPr>
              <a:t>THANKS FOR YOUR WATCHING</a:t>
            </a:r>
            <a:endParaRPr lang="zh-CN" altLang="en-US" sz="3200" dirty="0">
              <a:ea typeface="迷你简汉真广标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95606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978B474-FD93-4BAC-9D66-377CC6F1F5A7}"/>
              </a:ext>
            </a:extLst>
          </p:cNvPr>
          <p:cNvSpPr/>
          <p:nvPr/>
        </p:nvSpPr>
        <p:spPr>
          <a:xfrm>
            <a:off x="6834854" y="-1817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76000" y="1057409"/>
            <a:ext cx="32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方正细金陵简体" panose="02000000000000000000" pitchFamily="2" charset="-122"/>
                <a:ea typeface="方正细金陵简体" panose="02000000000000000000" pitchFamily="2" charset="-122"/>
                <a:cs typeface="Segoe UI Semibold" panose="020B0702040204020203" pitchFamily="34" charset="0"/>
              </a:rPr>
              <a:t>选课助手</a:t>
            </a:r>
            <a:r>
              <a:rPr lang="en-US" altLang="zh-CN" sz="3600" dirty="0">
                <a:latin typeface="方正细金陵简体" panose="02000000000000000000" pitchFamily="2" charset="-122"/>
                <a:ea typeface="方正细金陵简体" panose="02000000000000000000" pitchFamily="2" charset="-122"/>
                <a:cs typeface="Segoe UI Semibold" panose="020B0702040204020203" pitchFamily="34" charset="0"/>
              </a:rPr>
              <a:t>Enroll</a:t>
            </a:r>
            <a:endParaRPr lang="zh-CN" altLang="en-US" sz="3600" dirty="0">
              <a:latin typeface="方正细金陵简体" panose="02000000000000000000" pitchFamily="2" charset="-122"/>
              <a:ea typeface="方正细金陵简体" panose="02000000000000000000" pitchFamily="2" charset="-122"/>
              <a:cs typeface="Segoe UI Semibold" panose="020B07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37471" y="1937645"/>
            <a:ext cx="8317058" cy="10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适用于浙江大学教务系统，可查看老师在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ZJU 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学习帝上的评分，并通过优化算法查询课程余量及上课时间冲突情况，为您的选课提供方便。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7" name="Chord 6"/>
          <p:cNvSpPr/>
          <p:nvPr/>
        </p:nvSpPr>
        <p:spPr>
          <a:xfrm>
            <a:off x="1256553" y="4323585"/>
            <a:ext cx="9678896" cy="6900166"/>
          </a:xfrm>
          <a:prstGeom prst="chord">
            <a:avLst>
              <a:gd name="adj1" fmla="val 11429899"/>
              <a:gd name="adj2" fmla="val 20957343"/>
            </a:avLst>
          </a:prstGeom>
          <a:blipFill dpi="0" rotWithShape="1">
            <a:blip r:embed="rId3"/>
            <a:srcRect/>
            <a:stretch>
              <a:fillRect l="-1962" t="-44036" r="-5355" b="-747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Chord 6"/>
          <p:cNvSpPr/>
          <p:nvPr/>
        </p:nvSpPr>
        <p:spPr>
          <a:xfrm>
            <a:off x="1256553" y="4323585"/>
            <a:ext cx="9678896" cy="6900166"/>
          </a:xfrm>
          <a:prstGeom prst="chord">
            <a:avLst>
              <a:gd name="adj1" fmla="val 11429899"/>
              <a:gd name="adj2" fmla="val 20957343"/>
            </a:avLst>
          </a:prstGeom>
          <a:noFill/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/>
        </p:nvSpPr>
        <p:spPr>
          <a:xfrm>
            <a:off x="916169" y="4089680"/>
            <a:ext cx="10237276" cy="7034888"/>
          </a:xfrm>
          <a:prstGeom prst="arc">
            <a:avLst>
              <a:gd name="adj1" fmla="val 11290316"/>
              <a:gd name="adj2" fmla="val 21109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/>
          <p:cNvSpPr/>
          <p:nvPr/>
        </p:nvSpPr>
        <p:spPr>
          <a:xfrm>
            <a:off x="7999635" y="4134497"/>
            <a:ext cx="1270000" cy="1270000"/>
          </a:xfrm>
          <a:prstGeom prst="ellipse">
            <a:avLst/>
          </a:prstGeom>
          <a:blipFill dpi="0" rotWithShape="1">
            <a:blip r:embed="rId4"/>
            <a:srcRect/>
            <a:stretch>
              <a:fillRect l="-50300" t="-10715" r="-39603" b="-15838"/>
            </a:stretch>
          </a:blip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>
            <a:off x="633054" y="3895128"/>
            <a:ext cx="10803506" cy="7423992"/>
          </a:xfrm>
          <a:prstGeom prst="arc">
            <a:avLst>
              <a:gd name="adj1" fmla="val 13203396"/>
              <a:gd name="adj2" fmla="val 17455292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549229" y="4651073"/>
            <a:ext cx="163326" cy="163326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015324" y="4101261"/>
            <a:ext cx="110235" cy="11023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88215" y="3999758"/>
            <a:ext cx="47912" cy="479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B6A9EE-CB44-415B-BCF6-6AB8B8E41C4B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产品概览</a:t>
            </a:r>
            <a:r>
              <a:rPr lang="en-US" altLang="zh-CN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平台安装               常见问题</a:t>
            </a:r>
          </a:p>
        </p:txBody>
      </p:sp>
      <p:grpSp>
        <p:nvGrpSpPr>
          <p:cNvPr id="15" name="PA_组合 19">
            <a:extLst>
              <a:ext uri="{FF2B5EF4-FFF2-40B4-BE49-F238E27FC236}">
                <a16:creationId xmlns:a16="http://schemas.microsoft.com/office/drawing/2014/main" id="{CAEEE886-7EFD-452C-AF9F-2394EB607AD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90B118-8870-4948-81B9-F780B9D608F1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0256EF7-4393-4ECF-81D7-970F7258A4B6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57781" y="1246496"/>
            <a:ext cx="4308763" cy="4388393"/>
            <a:chOff x="3957781" y="1246496"/>
            <a:chExt cx="4308763" cy="4388393"/>
          </a:xfrm>
        </p:grpSpPr>
        <p:sp>
          <p:nvSpPr>
            <p:cNvPr id="9" name="弧形 8"/>
            <p:cNvSpPr/>
            <p:nvPr/>
          </p:nvSpPr>
          <p:spPr>
            <a:xfrm>
              <a:off x="3957781" y="1265383"/>
              <a:ext cx="4308763" cy="4350326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133943" y="1246496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105526" y="558917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03676" y="520104"/>
            <a:ext cx="5427888" cy="5706959"/>
            <a:chOff x="3503676" y="520104"/>
            <a:chExt cx="5427888" cy="5706959"/>
          </a:xfrm>
        </p:grpSpPr>
        <p:sp>
          <p:nvSpPr>
            <p:cNvPr id="5" name="弧形 4"/>
            <p:cNvSpPr/>
            <p:nvPr/>
          </p:nvSpPr>
          <p:spPr>
            <a:xfrm>
              <a:off x="3503676" y="544944"/>
              <a:ext cx="5427888" cy="5682119"/>
            </a:xfrm>
            <a:prstGeom prst="arc">
              <a:avLst>
                <a:gd name="adj1" fmla="val 16148392"/>
                <a:gd name="adj2" fmla="val 5561021"/>
              </a:avLst>
            </a:prstGeom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133943" y="520104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71029" y="803564"/>
            <a:ext cx="4308763" cy="5116945"/>
            <a:chOff x="3171029" y="803564"/>
            <a:chExt cx="4308763" cy="5116945"/>
          </a:xfrm>
        </p:grpSpPr>
        <p:sp>
          <p:nvSpPr>
            <p:cNvPr id="10" name="弧形 9"/>
            <p:cNvSpPr/>
            <p:nvPr/>
          </p:nvSpPr>
          <p:spPr>
            <a:xfrm>
              <a:off x="3171029" y="803564"/>
              <a:ext cx="4308763" cy="5116945"/>
            </a:xfrm>
            <a:prstGeom prst="arc">
              <a:avLst>
                <a:gd name="adj1" fmla="val 7704569"/>
                <a:gd name="adj2" fmla="val 12029833"/>
              </a:avLst>
            </a:prstGeom>
            <a:noFill/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246130" y="2575920"/>
              <a:ext cx="45719" cy="45719"/>
            </a:xfrm>
            <a:prstGeom prst="ellipse">
              <a:avLst/>
            </a:prstGeom>
            <a:solidFill>
              <a:srgbClr val="DDDEE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98848" y="1651284"/>
            <a:ext cx="3379770" cy="3451068"/>
            <a:chOff x="4498848" y="1651284"/>
            <a:chExt cx="3379770" cy="3451068"/>
          </a:xfrm>
        </p:grpSpPr>
        <p:sp>
          <p:nvSpPr>
            <p:cNvPr id="7" name="弧形 6"/>
            <p:cNvSpPr/>
            <p:nvPr/>
          </p:nvSpPr>
          <p:spPr>
            <a:xfrm>
              <a:off x="4498848" y="1671782"/>
              <a:ext cx="3379770" cy="3430570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133943" y="165128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10885" y="423593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4725832" y="1927006"/>
            <a:ext cx="2903404" cy="2903404"/>
          </a:xfrm>
          <a:prstGeom prst="ellipse">
            <a:avLst/>
          </a:prstGeom>
          <a:noFill/>
          <a:ln w="12700" cap="flat" cmpd="sng" algn="ctr">
            <a:solidFill>
              <a:srgbClr val="DDDEE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>
            <a:off x="2489982" y="-154746"/>
            <a:ext cx="7216726" cy="7118254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>
            <a:off x="1486301" y="-1122532"/>
            <a:ext cx="9202294" cy="9076728"/>
          </a:xfrm>
          <a:prstGeom prst="arc">
            <a:avLst>
              <a:gd name="adj1" fmla="val 5571114"/>
              <a:gd name="adj2" fmla="val 5561021"/>
            </a:avLst>
          </a:prstGeom>
          <a:ln>
            <a:solidFill>
              <a:srgbClr val="DDD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95816" y="4860457"/>
            <a:ext cx="190281" cy="190281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099202" y="4723377"/>
            <a:ext cx="110490" cy="1104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83701" y="4848470"/>
            <a:ext cx="172166" cy="18903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40755" y="6158250"/>
            <a:ext cx="110490" cy="11049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391954" y="4741626"/>
            <a:ext cx="86962" cy="8696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466192" y="4332423"/>
            <a:ext cx="190281" cy="19028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834957" y="5920509"/>
            <a:ext cx="110490" cy="110490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159168" y="3762831"/>
            <a:ext cx="86962" cy="8696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95417" y="3495146"/>
            <a:ext cx="117378" cy="117378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337907" y="1927006"/>
            <a:ext cx="231101" cy="231101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626418" y="2152912"/>
            <a:ext cx="146703" cy="146703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375086" y="544944"/>
            <a:ext cx="146703" cy="146703"/>
          </a:xfrm>
          <a:prstGeom prst="ellipse">
            <a:avLst/>
          </a:prstGeom>
          <a:solidFill>
            <a:srgbClr val="DDDE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09112" y="934456"/>
            <a:ext cx="118994" cy="118994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713396" y="1717379"/>
            <a:ext cx="93579" cy="9357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894862" y="1145472"/>
            <a:ext cx="119022" cy="116003"/>
          </a:xfrm>
          <a:prstGeom prst="rect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368429" y="1824881"/>
            <a:ext cx="79904" cy="7990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74282" y="4787819"/>
            <a:ext cx="75975" cy="7597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875274" y="1671782"/>
            <a:ext cx="3391269" cy="3611418"/>
            <a:chOff x="4875274" y="1671782"/>
            <a:chExt cx="3391269" cy="3611418"/>
          </a:xfrm>
        </p:grpSpPr>
        <p:sp>
          <p:nvSpPr>
            <p:cNvPr id="11" name="弧形 10"/>
            <p:cNvSpPr/>
            <p:nvPr/>
          </p:nvSpPr>
          <p:spPr>
            <a:xfrm>
              <a:off x="4875274" y="1671782"/>
              <a:ext cx="3391269" cy="3611418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7607796" y="485686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4875276" y="2076450"/>
            <a:ext cx="2604516" cy="2604516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129664" y="2901014"/>
            <a:ext cx="152027" cy="152027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41963" y="300346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特色在哪</a:t>
            </a:r>
            <a:endParaRPr lang="en-US" altLang="zh-CN" sz="4400" dirty="0">
              <a:solidFill>
                <a:schemeClr val="bg1"/>
              </a:solidFill>
              <a:latin typeface="方正细金陵简体" panose="02000000000000000000" pitchFamily="2" charset="-122"/>
              <a:ea typeface="方正细金陵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10917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:a16="http://schemas.microsoft.com/office/drawing/2014/main" id="{ADB4792D-0494-4604-A2F3-8BF7F0958165}"/>
              </a:ext>
            </a:extLst>
          </p:cNvPr>
          <p:cNvSpPr/>
          <p:nvPr/>
        </p:nvSpPr>
        <p:spPr>
          <a:xfrm>
            <a:off x="8140167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0" y="3735233"/>
            <a:ext cx="9913675" cy="0"/>
          </a:xfrm>
          <a:prstGeom prst="line">
            <a:avLst/>
          </a:prstGeom>
          <a:ln w="6350"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624316" y="3689836"/>
            <a:ext cx="106654" cy="10665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695658" y="3689836"/>
            <a:ext cx="106654" cy="10665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872597" y="3689836"/>
            <a:ext cx="106654" cy="10665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51416" y="3689836"/>
            <a:ext cx="106654" cy="10665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" name="直接连接符 2"/>
          <p:cNvCxnSpPr>
            <a:stCxn id="22" idx="0"/>
          </p:cNvCxnSpPr>
          <p:nvPr/>
        </p:nvCxnSpPr>
        <p:spPr>
          <a:xfrm flipV="1">
            <a:off x="1004743" y="2931207"/>
            <a:ext cx="0" cy="758629"/>
          </a:xfrm>
          <a:prstGeom prst="line">
            <a:avLst/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925924" y="3796490"/>
            <a:ext cx="0" cy="758629"/>
          </a:xfrm>
          <a:prstGeom prst="line">
            <a:avLst/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677643" y="3796490"/>
            <a:ext cx="0" cy="758629"/>
          </a:xfrm>
          <a:prstGeom prst="line">
            <a:avLst/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4748985" y="2931546"/>
            <a:ext cx="0" cy="758629"/>
          </a:xfrm>
          <a:prstGeom prst="line">
            <a:avLst/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96000" y="2294716"/>
            <a:ext cx="631825" cy="631825"/>
          </a:xfrm>
          <a:prstGeom prst="ellipse">
            <a:avLst/>
          </a:prstGeom>
          <a:noFill/>
          <a:ln w="12700" cap="flat" cmpd="sng" algn="ctr">
            <a:solidFill>
              <a:srgbClr val="C1C1C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610011" y="4549468"/>
            <a:ext cx="631825" cy="631825"/>
          </a:xfrm>
          <a:prstGeom prst="ellipse">
            <a:avLst/>
          </a:prstGeom>
          <a:noFill/>
          <a:ln w="12700" cap="flat" cmpd="sng" algn="ctr">
            <a:solidFill>
              <a:srgbClr val="C1C1C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433072" y="2313008"/>
            <a:ext cx="631825" cy="631825"/>
          </a:xfrm>
          <a:prstGeom prst="ellipse">
            <a:avLst/>
          </a:prstGeom>
          <a:noFill/>
          <a:ln w="12700" cap="flat" cmpd="sng" algn="ctr">
            <a:solidFill>
              <a:srgbClr val="C1C1C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361730" y="4555119"/>
            <a:ext cx="631825" cy="631825"/>
          </a:xfrm>
          <a:prstGeom prst="ellipse">
            <a:avLst/>
          </a:prstGeom>
          <a:noFill/>
          <a:ln w="12700" cap="flat" cmpd="sng" algn="ctr">
            <a:solidFill>
              <a:srgbClr val="C1C1C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user-symbol_47774"/>
          <p:cNvSpPr>
            <a:spLocks noChangeAspect="1"/>
          </p:cNvSpPr>
          <p:nvPr/>
        </p:nvSpPr>
        <p:spPr bwMode="auto">
          <a:xfrm>
            <a:off x="4614998" y="2468571"/>
            <a:ext cx="291396" cy="320697"/>
          </a:xfrm>
          <a:custGeom>
            <a:avLst/>
            <a:gdLst>
              <a:gd name="T0" fmla="*/ 3702 w 7404"/>
              <a:gd name="T1" fmla="*/ 4382 h 8160"/>
              <a:gd name="T2" fmla="*/ 5893 w 7404"/>
              <a:gd name="T3" fmla="*/ 2191 h 8160"/>
              <a:gd name="T4" fmla="*/ 3702 w 7404"/>
              <a:gd name="T5" fmla="*/ 0 h 8160"/>
              <a:gd name="T6" fmla="*/ 1511 w 7404"/>
              <a:gd name="T7" fmla="*/ 2191 h 8160"/>
              <a:gd name="T8" fmla="*/ 3702 w 7404"/>
              <a:gd name="T9" fmla="*/ 4382 h 8160"/>
              <a:gd name="T10" fmla="*/ 4740 w 7404"/>
              <a:gd name="T11" fmla="*/ 3058 h 8160"/>
              <a:gd name="T12" fmla="*/ 3702 w 7404"/>
              <a:gd name="T13" fmla="*/ 3636 h 8160"/>
              <a:gd name="T14" fmla="*/ 2664 w 7404"/>
              <a:gd name="T15" fmla="*/ 3058 h 8160"/>
              <a:gd name="T16" fmla="*/ 4740 w 7404"/>
              <a:gd name="T17" fmla="*/ 3058 h 8160"/>
              <a:gd name="T18" fmla="*/ 7404 w 7404"/>
              <a:gd name="T19" fmla="*/ 6649 h 8160"/>
              <a:gd name="T20" fmla="*/ 7404 w 7404"/>
              <a:gd name="T21" fmla="*/ 7371 h 8160"/>
              <a:gd name="T22" fmla="*/ 7228 w 7404"/>
              <a:gd name="T23" fmla="*/ 7646 h 8160"/>
              <a:gd name="T24" fmla="*/ 3702 w 7404"/>
              <a:gd name="T25" fmla="*/ 8160 h 8160"/>
              <a:gd name="T26" fmla="*/ 176 w 7404"/>
              <a:gd name="T27" fmla="*/ 7646 h 8160"/>
              <a:gd name="T28" fmla="*/ 0 w 7404"/>
              <a:gd name="T29" fmla="*/ 7371 h 8160"/>
              <a:gd name="T30" fmla="*/ 0 w 7404"/>
              <a:gd name="T31" fmla="*/ 6649 h 8160"/>
              <a:gd name="T32" fmla="*/ 1875 w 7404"/>
              <a:gd name="T33" fmla="*/ 4548 h 8160"/>
              <a:gd name="T34" fmla="*/ 1981 w 7404"/>
              <a:gd name="T35" fmla="*/ 4577 h 8160"/>
              <a:gd name="T36" fmla="*/ 3702 w 7404"/>
              <a:gd name="T37" fmla="*/ 5138 h 8160"/>
              <a:gd name="T38" fmla="*/ 5423 w 7404"/>
              <a:gd name="T39" fmla="*/ 4577 h 8160"/>
              <a:gd name="T40" fmla="*/ 5529 w 7404"/>
              <a:gd name="T41" fmla="*/ 4548 h 8160"/>
              <a:gd name="T42" fmla="*/ 7404 w 7404"/>
              <a:gd name="T43" fmla="*/ 6649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404" h="8160">
                <a:moveTo>
                  <a:pt x="3702" y="4382"/>
                </a:moveTo>
                <a:cubicBezTo>
                  <a:pt x="4912" y="4382"/>
                  <a:pt x="5893" y="3401"/>
                  <a:pt x="5893" y="2191"/>
                </a:cubicBezTo>
                <a:cubicBezTo>
                  <a:pt x="5893" y="981"/>
                  <a:pt x="4912" y="0"/>
                  <a:pt x="3702" y="0"/>
                </a:cubicBezTo>
                <a:cubicBezTo>
                  <a:pt x="2492" y="0"/>
                  <a:pt x="1511" y="981"/>
                  <a:pt x="1511" y="2191"/>
                </a:cubicBezTo>
                <a:cubicBezTo>
                  <a:pt x="1511" y="3401"/>
                  <a:pt x="2492" y="4382"/>
                  <a:pt x="3702" y="4382"/>
                </a:cubicBezTo>
                <a:close/>
                <a:moveTo>
                  <a:pt x="4740" y="3058"/>
                </a:moveTo>
                <a:cubicBezTo>
                  <a:pt x="4641" y="3388"/>
                  <a:pt x="4214" y="3636"/>
                  <a:pt x="3702" y="3636"/>
                </a:cubicBezTo>
                <a:cubicBezTo>
                  <a:pt x="3190" y="3636"/>
                  <a:pt x="2763" y="3388"/>
                  <a:pt x="2664" y="3058"/>
                </a:cubicBezTo>
                <a:lnTo>
                  <a:pt x="4740" y="3058"/>
                </a:lnTo>
                <a:close/>
                <a:moveTo>
                  <a:pt x="7404" y="6649"/>
                </a:moveTo>
                <a:lnTo>
                  <a:pt x="7404" y="7371"/>
                </a:lnTo>
                <a:cubicBezTo>
                  <a:pt x="7404" y="7478"/>
                  <a:pt x="7325" y="7603"/>
                  <a:pt x="7228" y="7646"/>
                </a:cubicBezTo>
                <a:cubicBezTo>
                  <a:pt x="6849" y="7815"/>
                  <a:pt x="5815" y="8160"/>
                  <a:pt x="3702" y="8160"/>
                </a:cubicBezTo>
                <a:cubicBezTo>
                  <a:pt x="1589" y="8160"/>
                  <a:pt x="555" y="7815"/>
                  <a:pt x="176" y="7646"/>
                </a:cubicBezTo>
                <a:cubicBezTo>
                  <a:pt x="79" y="7603"/>
                  <a:pt x="0" y="7478"/>
                  <a:pt x="0" y="7371"/>
                </a:cubicBezTo>
                <a:lnTo>
                  <a:pt x="0" y="6649"/>
                </a:lnTo>
                <a:cubicBezTo>
                  <a:pt x="0" y="5567"/>
                  <a:pt x="824" y="4669"/>
                  <a:pt x="1875" y="4548"/>
                </a:cubicBezTo>
                <a:cubicBezTo>
                  <a:pt x="1907" y="4545"/>
                  <a:pt x="1955" y="4558"/>
                  <a:pt x="1981" y="4577"/>
                </a:cubicBezTo>
                <a:cubicBezTo>
                  <a:pt x="2466" y="4928"/>
                  <a:pt x="3059" y="5138"/>
                  <a:pt x="3702" y="5138"/>
                </a:cubicBezTo>
                <a:cubicBezTo>
                  <a:pt x="4345" y="5138"/>
                  <a:pt x="4939" y="4928"/>
                  <a:pt x="5423" y="4577"/>
                </a:cubicBezTo>
                <a:cubicBezTo>
                  <a:pt x="5449" y="4558"/>
                  <a:pt x="5497" y="4545"/>
                  <a:pt x="5529" y="4548"/>
                </a:cubicBezTo>
                <a:cubicBezTo>
                  <a:pt x="6580" y="4669"/>
                  <a:pt x="7404" y="5567"/>
                  <a:pt x="7404" y="66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send_320104"/>
          <p:cNvSpPr>
            <a:spLocks noChangeAspect="1"/>
          </p:cNvSpPr>
          <p:nvPr/>
        </p:nvSpPr>
        <p:spPr bwMode="auto">
          <a:xfrm>
            <a:off x="2760878" y="4727495"/>
            <a:ext cx="283188" cy="281421"/>
          </a:xfrm>
          <a:custGeom>
            <a:avLst/>
            <a:gdLst>
              <a:gd name="T0" fmla="*/ 6745 w 6861"/>
              <a:gd name="T1" fmla="*/ 74 h 6828"/>
              <a:gd name="T2" fmla="*/ 6743 w 6861"/>
              <a:gd name="T3" fmla="*/ 72 h 6828"/>
              <a:gd name="T4" fmla="*/ 6738 w 6861"/>
              <a:gd name="T5" fmla="*/ 69 h 6828"/>
              <a:gd name="T6" fmla="*/ 6687 w 6861"/>
              <a:gd name="T7" fmla="*/ 38 h 6828"/>
              <a:gd name="T8" fmla="*/ 6671 w 6861"/>
              <a:gd name="T9" fmla="*/ 28 h 6828"/>
              <a:gd name="T10" fmla="*/ 6669 w 6861"/>
              <a:gd name="T11" fmla="*/ 27 h 6828"/>
              <a:gd name="T12" fmla="*/ 6652 w 6861"/>
              <a:gd name="T13" fmla="*/ 18 h 6828"/>
              <a:gd name="T14" fmla="*/ 6578 w 6861"/>
              <a:gd name="T15" fmla="*/ 4 h 6828"/>
              <a:gd name="T16" fmla="*/ 6555 w 6861"/>
              <a:gd name="T17" fmla="*/ 0 h 6828"/>
              <a:gd name="T18" fmla="*/ 6456 w 6861"/>
              <a:gd name="T19" fmla="*/ 17 h 6828"/>
              <a:gd name="T20" fmla="*/ 198 w 6861"/>
              <a:gd name="T21" fmla="*/ 2292 h 6828"/>
              <a:gd name="T22" fmla="*/ 14 w 6861"/>
              <a:gd name="T23" fmla="*/ 2521 h 6828"/>
              <a:gd name="T24" fmla="*/ 130 w 6861"/>
              <a:gd name="T25" fmla="*/ 2791 h 6828"/>
              <a:gd name="T26" fmla="*/ 2022 w 6861"/>
              <a:gd name="T27" fmla="*/ 4143 h 6828"/>
              <a:gd name="T28" fmla="*/ 2289 w 6861"/>
              <a:gd name="T29" fmla="*/ 6013 h 6828"/>
              <a:gd name="T30" fmla="*/ 2501 w 6861"/>
              <a:gd name="T31" fmla="*/ 6249 h 6828"/>
              <a:gd name="T32" fmla="*/ 2571 w 6861"/>
              <a:gd name="T33" fmla="*/ 6257 h 6828"/>
              <a:gd name="T34" fmla="*/ 2799 w 6861"/>
              <a:gd name="T35" fmla="*/ 6144 h 6828"/>
              <a:gd name="T36" fmla="*/ 3470 w 6861"/>
              <a:gd name="T37" fmla="*/ 5249 h 6828"/>
              <a:gd name="T38" fmla="*/ 5230 w 6861"/>
              <a:gd name="T39" fmla="*/ 6759 h 6828"/>
              <a:gd name="T40" fmla="*/ 5416 w 6861"/>
              <a:gd name="T41" fmla="*/ 6828 h 6828"/>
              <a:gd name="T42" fmla="*/ 5511 w 6861"/>
              <a:gd name="T43" fmla="*/ 6811 h 6828"/>
              <a:gd name="T44" fmla="*/ 5695 w 6861"/>
              <a:gd name="T45" fmla="*/ 6594 h 6828"/>
              <a:gd name="T46" fmla="*/ 6842 w 6861"/>
              <a:gd name="T47" fmla="*/ 342 h 6828"/>
              <a:gd name="T48" fmla="*/ 6745 w 6861"/>
              <a:gd name="T49" fmla="*/ 74 h 6828"/>
              <a:gd name="T50" fmla="*/ 3213 w 6861"/>
              <a:gd name="T51" fmla="*/ 4641 h 6828"/>
              <a:gd name="T52" fmla="*/ 3192 w 6861"/>
              <a:gd name="T53" fmla="*/ 4671 h 6828"/>
              <a:gd name="T54" fmla="*/ 2756 w 6861"/>
              <a:gd name="T55" fmla="*/ 5253 h 6828"/>
              <a:gd name="T56" fmla="*/ 2590 w 6861"/>
              <a:gd name="T57" fmla="*/ 4095 h 6828"/>
              <a:gd name="T58" fmla="*/ 5058 w 6861"/>
              <a:gd name="T59" fmla="*/ 1956 h 6828"/>
              <a:gd name="T60" fmla="*/ 3213 w 6861"/>
              <a:gd name="T61" fmla="*/ 4641 h 6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861" h="6828">
                <a:moveTo>
                  <a:pt x="6745" y="74"/>
                </a:moveTo>
                <a:cubicBezTo>
                  <a:pt x="6744" y="74"/>
                  <a:pt x="6743" y="73"/>
                  <a:pt x="6743" y="72"/>
                </a:cubicBezTo>
                <a:cubicBezTo>
                  <a:pt x="6741" y="71"/>
                  <a:pt x="6739" y="71"/>
                  <a:pt x="6738" y="69"/>
                </a:cubicBezTo>
                <a:cubicBezTo>
                  <a:pt x="6723" y="56"/>
                  <a:pt x="6705" y="48"/>
                  <a:pt x="6687" y="38"/>
                </a:cubicBezTo>
                <a:cubicBezTo>
                  <a:pt x="6681" y="35"/>
                  <a:pt x="6677" y="30"/>
                  <a:pt x="6671" y="28"/>
                </a:cubicBezTo>
                <a:cubicBezTo>
                  <a:pt x="6670" y="28"/>
                  <a:pt x="6670" y="28"/>
                  <a:pt x="6669" y="27"/>
                </a:cubicBezTo>
                <a:cubicBezTo>
                  <a:pt x="6663" y="25"/>
                  <a:pt x="6658" y="20"/>
                  <a:pt x="6652" y="18"/>
                </a:cubicBezTo>
                <a:cubicBezTo>
                  <a:pt x="6628" y="9"/>
                  <a:pt x="6603" y="6"/>
                  <a:pt x="6578" y="4"/>
                </a:cubicBezTo>
                <a:cubicBezTo>
                  <a:pt x="6570" y="3"/>
                  <a:pt x="6563" y="0"/>
                  <a:pt x="6555" y="0"/>
                </a:cubicBezTo>
                <a:cubicBezTo>
                  <a:pt x="6522" y="0"/>
                  <a:pt x="6489" y="5"/>
                  <a:pt x="6456" y="17"/>
                </a:cubicBezTo>
                <a:lnTo>
                  <a:pt x="198" y="2292"/>
                </a:lnTo>
                <a:cubicBezTo>
                  <a:pt x="99" y="2328"/>
                  <a:pt x="28" y="2417"/>
                  <a:pt x="14" y="2521"/>
                </a:cubicBezTo>
                <a:cubicBezTo>
                  <a:pt x="0" y="2626"/>
                  <a:pt x="44" y="2730"/>
                  <a:pt x="130" y="2791"/>
                </a:cubicBezTo>
                <a:lnTo>
                  <a:pt x="2022" y="4143"/>
                </a:lnTo>
                <a:lnTo>
                  <a:pt x="2289" y="6013"/>
                </a:lnTo>
                <a:cubicBezTo>
                  <a:pt x="2306" y="6127"/>
                  <a:pt x="2389" y="6220"/>
                  <a:pt x="2501" y="6249"/>
                </a:cubicBezTo>
                <a:cubicBezTo>
                  <a:pt x="2524" y="6255"/>
                  <a:pt x="2548" y="6257"/>
                  <a:pt x="2571" y="6257"/>
                </a:cubicBezTo>
                <a:cubicBezTo>
                  <a:pt x="2659" y="6257"/>
                  <a:pt x="2744" y="6217"/>
                  <a:pt x="2799" y="6144"/>
                </a:cubicBezTo>
                <a:lnTo>
                  <a:pt x="3470" y="5249"/>
                </a:lnTo>
                <a:lnTo>
                  <a:pt x="5230" y="6759"/>
                </a:lnTo>
                <a:cubicBezTo>
                  <a:pt x="5283" y="6804"/>
                  <a:pt x="5349" y="6828"/>
                  <a:pt x="5416" y="6828"/>
                </a:cubicBezTo>
                <a:cubicBezTo>
                  <a:pt x="5448" y="6828"/>
                  <a:pt x="5479" y="6822"/>
                  <a:pt x="5511" y="6811"/>
                </a:cubicBezTo>
                <a:cubicBezTo>
                  <a:pt x="5606" y="6777"/>
                  <a:pt x="5677" y="6694"/>
                  <a:pt x="5695" y="6594"/>
                </a:cubicBezTo>
                <a:lnTo>
                  <a:pt x="6842" y="342"/>
                </a:lnTo>
                <a:cubicBezTo>
                  <a:pt x="6861" y="239"/>
                  <a:pt x="6821" y="139"/>
                  <a:pt x="6745" y="74"/>
                </a:cubicBezTo>
                <a:close/>
                <a:moveTo>
                  <a:pt x="3213" y="4641"/>
                </a:moveTo>
                <a:lnTo>
                  <a:pt x="3192" y="4671"/>
                </a:lnTo>
                <a:lnTo>
                  <a:pt x="2756" y="5253"/>
                </a:lnTo>
                <a:lnTo>
                  <a:pt x="2590" y="4095"/>
                </a:lnTo>
                <a:lnTo>
                  <a:pt x="5058" y="1956"/>
                </a:lnTo>
                <a:lnTo>
                  <a:pt x="3213" y="46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4" name="placeholder_151124"/>
          <p:cNvSpPr>
            <a:spLocks noChangeAspect="1"/>
          </p:cNvSpPr>
          <p:nvPr/>
        </p:nvSpPr>
        <p:spPr bwMode="auto">
          <a:xfrm>
            <a:off x="896178" y="2451520"/>
            <a:ext cx="286884" cy="318217"/>
          </a:xfrm>
          <a:custGeom>
            <a:avLst/>
            <a:gdLst>
              <a:gd name="connsiteX0" fmla="*/ 382509 w 526586"/>
              <a:gd name="connsiteY0" fmla="*/ 341291 h 584099"/>
              <a:gd name="connsiteX1" fmla="*/ 293616 w 526586"/>
              <a:gd name="connsiteY1" fmla="*/ 430068 h 584099"/>
              <a:gd name="connsiteX2" fmla="*/ 382509 w 526586"/>
              <a:gd name="connsiteY2" fmla="*/ 519603 h 584099"/>
              <a:gd name="connsiteX3" fmla="*/ 471402 w 526586"/>
              <a:gd name="connsiteY3" fmla="*/ 430068 h 584099"/>
              <a:gd name="connsiteX4" fmla="*/ 382509 w 526586"/>
              <a:gd name="connsiteY4" fmla="*/ 341291 h 584099"/>
              <a:gd name="connsiteX5" fmla="*/ 382509 w 526586"/>
              <a:gd name="connsiteY5" fmla="*/ 320804 h 584099"/>
              <a:gd name="connsiteX6" fmla="*/ 491916 w 526586"/>
              <a:gd name="connsiteY6" fmla="*/ 430068 h 584099"/>
              <a:gd name="connsiteX7" fmla="*/ 463045 w 526586"/>
              <a:gd name="connsiteY7" fmla="*/ 503669 h 584099"/>
              <a:gd name="connsiteX8" fmla="*/ 523826 w 526586"/>
              <a:gd name="connsiteY8" fmla="*/ 566647 h 584099"/>
              <a:gd name="connsiteX9" fmla="*/ 523066 w 526586"/>
              <a:gd name="connsiteY9" fmla="*/ 581064 h 584099"/>
              <a:gd name="connsiteX10" fmla="*/ 516228 w 526586"/>
              <a:gd name="connsiteY10" fmla="*/ 584099 h 584099"/>
              <a:gd name="connsiteX11" fmla="*/ 509391 w 526586"/>
              <a:gd name="connsiteY11" fmla="*/ 581064 h 584099"/>
              <a:gd name="connsiteX12" fmla="*/ 448609 w 526586"/>
              <a:gd name="connsiteY12" fmla="*/ 517327 h 584099"/>
              <a:gd name="connsiteX13" fmla="*/ 382509 w 526586"/>
              <a:gd name="connsiteY13" fmla="*/ 539331 h 584099"/>
              <a:gd name="connsiteX14" fmla="*/ 273102 w 526586"/>
              <a:gd name="connsiteY14" fmla="*/ 430068 h 584099"/>
              <a:gd name="connsiteX15" fmla="*/ 382509 w 526586"/>
              <a:gd name="connsiteY15" fmla="*/ 320804 h 584099"/>
              <a:gd name="connsiteX16" fmla="*/ 195618 w 526586"/>
              <a:gd name="connsiteY16" fmla="*/ 121372 h 584099"/>
              <a:gd name="connsiteX17" fmla="*/ 124987 w 526586"/>
              <a:gd name="connsiteY17" fmla="*/ 191920 h 584099"/>
              <a:gd name="connsiteX18" fmla="*/ 195618 w 526586"/>
              <a:gd name="connsiteY18" fmla="*/ 263226 h 584099"/>
              <a:gd name="connsiteX19" fmla="*/ 267009 w 526586"/>
              <a:gd name="connsiteY19" fmla="*/ 191920 h 584099"/>
              <a:gd name="connsiteX20" fmla="*/ 195618 w 526586"/>
              <a:gd name="connsiteY20" fmla="*/ 121372 h 584099"/>
              <a:gd name="connsiteX21" fmla="*/ 194099 w 526586"/>
              <a:gd name="connsiteY21" fmla="*/ 0 h 584099"/>
              <a:gd name="connsiteX22" fmla="*/ 331564 w 526586"/>
              <a:gd name="connsiteY22" fmla="*/ 56893 h 584099"/>
              <a:gd name="connsiteX23" fmla="*/ 371057 w 526586"/>
              <a:gd name="connsiteY23" fmla="*/ 291293 h 584099"/>
              <a:gd name="connsiteX24" fmla="*/ 242706 w 526586"/>
              <a:gd name="connsiteY24" fmla="*/ 430113 h 584099"/>
              <a:gd name="connsiteX25" fmla="*/ 249541 w 526586"/>
              <a:gd name="connsiteY25" fmla="*/ 473352 h 584099"/>
              <a:gd name="connsiteX26" fmla="*/ 194099 w 526586"/>
              <a:gd name="connsiteY26" fmla="*/ 553761 h 584099"/>
              <a:gd name="connsiteX27" fmla="*/ 38407 w 526586"/>
              <a:gd name="connsiteY27" fmla="*/ 329222 h 584099"/>
              <a:gd name="connsiteX28" fmla="*/ 56634 w 526586"/>
              <a:gd name="connsiteY28" fmla="*/ 56893 h 584099"/>
              <a:gd name="connsiteX29" fmla="*/ 194099 w 526586"/>
              <a:gd name="connsiteY29" fmla="*/ 0 h 58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26586" h="584099">
                <a:moveTo>
                  <a:pt x="382509" y="341291"/>
                </a:moveTo>
                <a:cubicBezTo>
                  <a:pt x="333124" y="341291"/>
                  <a:pt x="293616" y="381506"/>
                  <a:pt x="293616" y="430068"/>
                </a:cubicBezTo>
                <a:cubicBezTo>
                  <a:pt x="293616" y="479388"/>
                  <a:pt x="333124" y="519603"/>
                  <a:pt x="382509" y="519603"/>
                </a:cubicBezTo>
                <a:cubicBezTo>
                  <a:pt x="431894" y="519603"/>
                  <a:pt x="471402" y="479388"/>
                  <a:pt x="471402" y="430068"/>
                </a:cubicBezTo>
                <a:cubicBezTo>
                  <a:pt x="471402" y="381506"/>
                  <a:pt x="431894" y="341291"/>
                  <a:pt x="382509" y="341291"/>
                </a:cubicBezTo>
                <a:close/>
                <a:moveTo>
                  <a:pt x="382509" y="320804"/>
                </a:moveTo>
                <a:cubicBezTo>
                  <a:pt x="442531" y="320804"/>
                  <a:pt x="491916" y="370124"/>
                  <a:pt x="491916" y="430068"/>
                </a:cubicBezTo>
                <a:cubicBezTo>
                  <a:pt x="491916" y="458901"/>
                  <a:pt x="481279" y="483941"/>
                  <a:pt x="463045" y="503669"/>
                </a:cubicBezTo>
                <a:lnTo>
                  <a:pt x="523826" y="566647"/>
                </a:lnTo>
                <a:cubicBezTo>
                  <a:pt x="527625" y="571200"/>
                  <a:pt x="527625" y="577270"/>
                  <a:pt x="523066" y="581064"/>
                </a:cubicBezTo>
                <a:cubicBezTo>
                  <a:pt x="521547" y="583340"/>
                  <a:pt x="519268" y="584099"/>
                  <a:pt x="516228" y="584099"/>
                </a:cubicBezTo>
                <a:cubicBezTo>
                  <a:pt x="513949" y="584099"/>
                  <a:pt x="510910" y="582581"/>
                  <a:pt x="509391" y="581064"/>
                </a:cubicBezTo>
                <a:lnTo>
                  <a:pt x="448609" y="517327"/>
                </a:lnTo>
                <a:cubicBezTo>
                  <a:pt x="429615" y="530985"/>
                  <a:pt x="407581" y="539331"/>
                  <a:pt x="382509" y="539331"/>
                </a:cubicBezTo>
                <a:cubicBezTo>
                  <a:pt x="322487" y="539331"/>
                  <a:pt x="273102" y="490770"/>
                  <a:pt x="273102" y="430068"/>
                </a:cubicBezTo>
                <a:cubicBezTo>
                  <a:pt x="273102" y="370124"/>
                  <a:pt x="322487" y="320804"/>
                  <a:pt x="382509" y="320804"/>
                </a:cubicBezTo>
                <a:close/>
                <a:moveTo>
                  <a:pt x="195618" y="121372"/>
                </a:moveTo>
                <a:cubicBezTo>
                  <a:pt x="156885" y="121372"/>
                  <a:pt x="124987" y="153233"/>
                  <a:pt x="124987" y="191920"/>
                </a:cubicBezTo>
                <a:cubicBezTo>
                  <a:pt x="124987" y="231366"/>
                  <a:pt x="156885" y="263226"/>
                  <a:pt x="195618" y="263226"/>
                </a:cubicBezTo>
                <a:cubicBezTo>
                  <a:pt x="235111" y="263226"/>
                  <a:pt x="267009" y="231366"/>
                  <a:pt x="267009" y="191920"/>
                </a:cubicBezTo>
                <a:cubicBezTo>
                  <a:pt x="267009" y="153233"/>
                  <a:pt x="235111" y="121372"/>
                  <a:pt x="195618" y="121372"/>
                </a:cubicBezTo>
                <a:close/>
                <a:moveTo>
                  <a:pt x="194099" y="0"/>
                </a:moveTo>
                <a:cubicBezTo>
                  <a:pt x="245743" y="0"/>
                  <a:pt x="294350" y="20482"/>
                  <a:pt x="331564" y="56893"/>
                </a:cubicBezTo>
                <a:cubicBezTo>
                  <a:pt x="389284" y="114545"/>
                  <a:pt x="403714" y="214677"/>
                  <a:pt x="371057" y="291293"/>
                </a:cubicBezTo>
                <a:cubicBezTo>
                  <a:pt x="299666" y="297362"/>
                  <a:pt x="242706" y="357290"/>
                  <a:pt x="242706" y="430113"/>
                </a:cubicBezTo>
                <a:cubicBezTo>
                  <a:pt x="242706" y="445285"/>
                  <a:pt x="244984" y="459697"/>
                  <a:pt x="249541" y="473352"/>
                </a:cubicBezTo>
                <a:lnTo>
                  <a:pt x="194099" y="553761"/>
                </a:lnTo>
                <a:lnTo>
                  <a:pt x="38407" y="329222"/>
                </a:lnTo>
                <a:cubicBezTo>
                  <a:pt x="-19313" y="251847"/>
                  <a:pt x="-10959" y="124407"/>
                  <a:pt x="56634" y="56893"/>
                </a:cubicBezTo>
                <a:cubicBezTo>
                  <a:pt x="93089" y="20482"/>
                  <a:pt x="142455" y="0"/>
                  <a:pt x="19409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4" name="文本框 43"/>
          <p:cNvSpPr txBox="1"/>
          <p:nvPr/>
        </p:nvSpPr>
        <p:spPr>
          <a:xfrm>
            <a:off x="-62766" y="4005949"/>
            <a:ext cx="2619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Semibold" panose="020B0702040204020203" pitchFamily="34" charset="0"/>
              </a:rPr>
              <a:t>可选课程与选中机率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3563" y="4421374"/>
            <a:ext cx="2036125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Light" panose="020B0502040204020203" pitchFamily="34" charset="0"/>
              </a:rPr>
              <a:t>底色标注已选、可选、冲突、无余量课程，方便查看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AEBA7D1-419A-4CE8-ABEC-19414C3CA388}"/>
              </a:ext>
            </a:extLst>
          </p:cNvPr>
          <p:cNvGrpSpPr/>
          <p:nvPr/>
        </p:nvGrpSpPr>
        <p:grpSpPr>
          <a:xfrm>
            <a:off x="9913675" y="2529448"/>
            <a:ext cx="2175677" cy="2175583"/>
            <a:chOff x="9470072" y="2284224"/>
            <a:chExt cx="2538785" cy="2628155"/>
          </a:xfrm>
        </p:grpSpPr>
        <p:sp>
          <p:nvSpPr>
            <p:cNvPr id="9" name="Oval 2"/>
            <p:cNvSpPr/>
            <p:nvPr/>
          </p:nvSpPr>
          <p:spPr>
            <a:xfrm>
              <a:off x="9752834" y="2639409"/>
              <a:ext cx="1956437" cy="195643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>
              <a:off x="9470072" y="2335434"/>
              <a:ext cx="2538785" cy="2576945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640576" y="2527151"/>
              <a:ext cx="2180953" cy="2180953"/>
            </a:xfrm>
            <a:prstGeom prst="ellipse">
              <a:avLst/>
            </a:prstGeom>
            <a:noFill/>
            <a:ln w="12700" cap="flat" cmpd="sng" algn="ctr">
              <a:solidFill>
                <a:srgbClr val="DDDEE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0673125" y="2284224"/>
              <a:ext cx="106654" cy="106654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624610" y="4252073"/>
              <a:ext cx="34343" cy="34343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9608752" y="3706714"/>
              <a:ext cx="82997" cy="82997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244625" y="4722174"/>
              <a:ext cx="106654" cy="1066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146140" y="3694915"/>
              <a:ext cx="1484100" cy="636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Functions</a:t>
              </a:r>
            </a:p>
            <a:p>
              <a:r>
                <a:rPr lang="en-US" altLang="zh-CN" sz="1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Overview  </a:t>
              </a:r>
              <a:endParaRPr lang="zh-CN" alt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B67D201-026C-4C04-806A-D1CD2570A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0317" y="2968409"/>
              <a:ext cx="665298" cy="665298"/>
            </a:xfrm>
            <a:prstGeom prst="rect">
              <a:avLst/>
            </a:prstGeom>
          </p:spPr>
        </p:pic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AA74B419-B610-4CDC-BE18-A05E11CAB69F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产品概览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常见问题</a:t>
            </a:r>
          </a:p>
        </p:txBody>
      </p:sp>
      <p:grpSp>
        <p:nvGrpSpPr>
          <p:cNvPr id="53" name="PA_组合 19">
            <a:extLst>
              <a:ext uri="{FF2B5EF4-FFF2-40B4-BE49-F238E27FC236}">
                <a16:creationId xmlns:a16="http://schemas.microsoft.com/office/drawing/2014/main" id="{92B47BF2-007A-499E-B35D-264517068C6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FF93978-BFD1-496E-ACD6-E9B6AB73EDF9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D722FBD-7F11-4DB0-9865-E56CF50001FE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11655C0-11DE-433B-BC73-56E4584E2D18}"/>
              </a:ext>
            </a:extLst>
          </p:cNvPr>
          <p:cNvSpPr txBox="1"/>
          <p:nvPr/>
        </p:nvSpPr>
        <p:spPr>
          <a:xfrm>
            <a:off x="3924198" y="4011272"/>
            <a:ext cx="1960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Semibold" panose="020B0702040204020203" pitchFamily="34" charset="0"/>
              </a:rPr>
              <a:t>显示教师评价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6CBC8B-F3CC-4B6E-B0A0-4306DAB76460}"/>
              </a:ext>
            </a:extLst>
          </p:cNvPr>
          <p:cNvSpPr txBox="1"/>
          <p:nvPr/>
        </p:nvSpPr>
        <p:spPr>
          <a:xfrm>
            <a:off x="3848776" y="4442010"/>
            <a:ext cx="2036125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Light" panose="020B0502040204020203" pitchFamily="34" charset="0"/>
              </a:rPr>
              <a:t>教师姓名旁标注评分，点击可查看详细评价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85FC2C-83AD-4455-AEF9-1FA0F86AAFFA}"/>
              </a:ext>
            </a:extLst>
          </p:cNvPr>
          <p:cNvSpPr txBox="1"/>
          <p:nvPr/>
        </p:nvSpPr>
        <p:spPr>
          <a:xfrm>
            <a:off x="1990064" y="2476922"/>
            <a:ext cx="1748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Semibold" panose="020B0702040204020203" pitchFamily="34" charset="0"/>
              </a:rPr>
              <a:t>课程排序功能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791CAE1-235A-49E4-B0D8-97E9B7A84478}"/>
              </a:ext>
            </a:extLst>
          </p:cNvPr>
          <p:cNvSpPr txBox="1"/>
          <p:nvPr/>
        </p:nvSpPr>
        <p:spPr>
          <a:xfrm>
            <a:off x="1965619" y="2892347"/>
            <a:ext cx="2036125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Light" panose="020B0502040204020203" pitchFamily="34" charset="0"/>
              </a:rPr>
              <a:t>可根据教师评分、上课时间、上课地点、余量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Light" panose="020B0502040204020203" pitchFamily="34" charset="0"/>
              </a:rPr>
              <a:t>/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Light" panose="020B0502040204020203" pitchFamily="34" charset="0"/>
              </a:rPr>
              <a:t>容量排序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C21E9DE-FD7F-4C96-B576-DB667F37431B}"/>
              </a:ext>
            </a:extLst>
          </p:cNvPr>
          <p:cNvSpPr txBox="1"/>
          <p:nvPr/>
        </p:nvSpPr>
        <p:spPr>
          <a:xfrm>
            <a:off x="7981704" y="4025148"/>
            <a:ext cx="157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Semibold" panose="020B0702040204020203" pitchFamily="34" charset="0"/>
              </a:rPr>
              <a:t>迷你小课表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9D8F52-B972-4B98-814F-F4FD598F2285}"/>
              </a:ext>
            </a:extLst>
          </p:cNvPr>
          <p:cNvSpPr txBox="1"/>
          <p:nvPr/>
        </p:nvSpPr>
        <p:spPr>
          <a:xfrm>
            <a:off x="7855050" y="4448260"/>
            <a:ext cx="1829706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Light" panose="020B0502040204020203" pitchFamily="34" charset="0"/>
              </a:rPr>
              <a:t>悬浮小课表，方便了解时间安排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E4AD336-2AFB-4EB2-A225-8D33D49C9E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79" y="2446413"/>
            <a:ext cx="342646" cy="342646"/>
          </a:xfrm>
          <a:prstGeom prst="rect">
            <a:avLst/>
          </a:prstGeom>
        </p:spPr>
      </p:pic>
      <p:sp>
        <p:nvSpPr>
          <p:cNvPr id="67" name="椭圆 66">
            <a:extLst>
              <a:ext uri="{FF2B5EF4-FFF2-40B4-BE49-F238E27FC236}">
                <a16:creationId xmlns:a16="http://schemas.microsoft.com/office/drawing/2014/main" id="{E44FD3F6-28FB-4594-BCA7-A2B6B7B4E666}"/>
              </a:ext>
            </a:extLst>
          </p:cNvPr>
          <p:cNvSpPr/>
          <p:nvPr/>
        </p:nvSpPr>
        <p:spPr>
          <a:xfrm>
            <a:off x="8658476" y="3672550"/>
            <a:ext cx="106654" cy="10665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94C4B4BD-7F46-4DBF-81D2-59446A6DDAE9}"/>
              </a:ext>
            </a:extLst>
          </p:cNvPr>
          <p:cNvCxnSpPr/>
          <p:nvPr/>
        </p:nvCxnSpPr>
        <p:spPr>
          <a:xfrm flipV="1">
            <a:off x="8711803" y="2914260"/>
            <a:ext cx="0" cy="758629"/>
          </a:xfrm>
          <a:prstGeom prst="line">
            <a:avLst/>
          </a:prstGeom>
          <a:ln>
            <a:solidFill>
              <a:srgbClr val="C1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797EFAC0-2894-4875-8A2F-A1E2FC5455C7}"/>
              </a:ext>
            </a:extLst>
          </p:cNvPr>
          <p:cNvSpPr/>
          <p:nvPr/>
        </p:nvSpPr>
        <p:spPr>
          <a:xfrm>
            <a:off x="8395890" y="2295722"/>
            <a:ext cx="631825" cy="631825"/>
          </a:xfrm>
          <a:prstGeom prst="ellipse">
            <a:avLst/>
          </a:prstGeom>
          <a:noFill/>
          <a:ln w="12700" cap="flat" cmpd="sng" algn="ctr">
            <a:solidFill>
              <a:srgbClr val="C1C1C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C62AADD1-F065-4F1B-8468-DDD780D139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02" y="4713891"/>
            <a:ext cx="314280" cy="314280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611CE06E-092E-4A23-A583-90DB0AEAAB2A}"/>
              </a:ext>
            </a:extLst>
          </p:cNvPr>
          <p:cNvSpPr txBox="1"/>
          <p:nvPr/>
        </p:nvSpPr>
        <p:spPr>
          <a:xfrm>
            <a:off x="5843491" y="2487486"/>
            <a:ext cx="1748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Semibold" panose="020B0702040204020203" pitchFamily="34" charset="0"/>
              </a:rPr>
              <a:t>课程教材查询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F7FEE7E-7502-4300-B25A-A7F393B49884}"/>
              </a:ext>
            </a:extLst>
          </p:cNvPr>
          <p:cNvSpPr txBox="1"/>
          <p:nvPr/>
        </p:nvSpPr>
        <p:spPr>
          <a:xfrm>
            <a:off x="5819046" y="2902911"/>
            <a:ext cx="2036125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  <a:cs typeface="Segoe UI Light" panose="020B0502040204020203" pitchFamily="34" charset="0"/>
              </a:rPr>
              <a:t>加入查询教材按钮，可直接查看课程所需教材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44F4D26-4A34-447D-B770-E94B9079792E}"/>
              </a:ext>
            </a:extLst>
          </p:cNvPr>
          <p:cNvSpPr/>
          <p:nvPr/>
        </p:nvSpPr>
        <p:spPr>
          <a:xfrm>
            <a:off x="8140167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4EEB03-C4FC-4AD4-B74C-CCE7E8C73577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产品概览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常见问题</a:t>
            </a:r>
          </a:p>
        </p:txBody>
      </p:sp>
      <p:grpSp>
        <p:nvGrpSpPr>
          <p:cNvPr id="6" name="PA_组合 19">
            <a:extLst>
              <a:ext uri="{FF2B5EF4-FFF2-40B4-BE49-F238E27FC236}">
                <a16:creationId xmlns:a16="http://schemas.microsoft.com/office/drawing/2014/main" id="{E8EAA431-7C1A-4109-BA2B-ABC7A354BEE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532E49-961F-4CD3-BF31-4F636DE12D22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CCA55B-BF33-471C-8348-52ADBCE95493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F8C236D-4591-4514-B9A4-B443C323E9E1}"/>
              </a:ext>
            </a:extLst>
          </p:cNvPr>
          <p:cNvSpPr txBox="1"/>
          <p:nvPr/>
        </p:nvSpPr>
        <p:spPr>
          <a:xfrm>
            <a:off x="4664333" y="935294"/>
            <a:ext cx="287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显示可选课程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B5B2262-1CE0-404E-829A-BA54BDE0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8" y="2646115"/>
            <a:ext cx="11496000" cy="5549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945187-7E91-43BE-B07B-B5E234381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48" y="1933574"/>
            <a:ext cx="11496000" cy="55492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7363122-8F3F-463A-A030-0C7C374D5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48" y="3358656"/>
            <a:ext cx="11496000" cy="55492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7F00A76-C4C4-4A1D-8E43-B7A389528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48" y="4071196"/>
            <a:ext cx="11496000" cy="55492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A811DBF-1BB4-4EC3-ADC0-BF36A0D3C0A8}"/>
              </a:ext>
            </a:extLst>
          </p:cNvPr>
          <p:cNvSpPr txBox="1"/>
          <p:nvPr/>
        </p:nvSpPr>
        <p:spPr>
          <a:xfrm>
            <a:off x="2774333" y="5046825"/>
            <a:ext cx="3780000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已选课程</a:t>
            </a:r>
            <a:r>
              <a:rPr lang="en-US" altLang="zh-CN" dirty="0"/>
              <a:t>——</a:t>
            </a:r>
            <a:r>
              <a:rPr lang="zh-CN" altLang="en-US" dirty="0"/>
              <a:t>红底标注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可选课程</a:t>
            </a:r>
            <a:r>
              <a:rPr lang="en-US" altLang="zh-CN" dirty="0"/>
              <a:t>——</a:t>
            </a:r>
            <a:r>
              <a:rPr lang="zh-CN" altLang="en-US" dirty="0"/>
              <a:t>绿底标注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0F94473-833D-476A-8343-B8C280E247E6}"/>
              </a:ext>
            </a:extLst>
          </p:cNvPr>
          <p:cNvSpPr txBox="1"/>
          <p:nvPr/>
        </p:nvSpPr>
        <p:spPr>
          <a:xfrm>
            <a:off x="6374333" y="5046825"/>
            <a:ext cx="3780000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冲突课程</a:t>
            </a:r>
            <a:r>
              <a:rPr lang="en-US" altLang="zh-CN" dirty="0"/>
              <a:t>——</a:t>
            </a:r>
            <a:r>
              <a:rPr lang="zh-CN" altLang="en-US" dirty="0"/>
              <a:t>白底灰字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无余量课程</a:t>
            </a:r>
            <a:r>
              <a:rPr lang="en-US" altLang="zh-CN" dirty="0"/>
              <a:t>——</a:t>
            </a:r>
            <a:r>
              <a:rPr lang="zh-CN" altLang="en-US" dirty="0"/>
              <a:t>白底黑字</a:t>
            </a:r>
            <a:endParaRPr lang="en-US" altLang="zh-CN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271B50C-0BE6-49DD-9CAF-ABE3A92EF4AC}"/>
              </a:ext>
            </a:extLst>
          </p:cNvPr>
          <p:cNvGrpSpPr/>
          <p:nvPr/>
        </p:nvGrpSpPr>
        <p:grpSpPr>
          <a:xfrm rot="5400000">
            <a:off x="10839925" y="5841924"/>
            <a:ext cx="1811175" cy="220975"/>
            <a:chOff x="10046195" y="558165"/>
            <a:chExt cx="2145806" cy="226694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1BCFC60-3F6E-44FB-BCAF-7AE6E54F37E2}"/>
                </a:ext>
              </a:extLst>
            </p:cNvPr>
            <p:cNvCxnSpPr>
              <a:endCxn id="29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DEA6507-A8EF-4AB6-95FF-ED38014A7AA6}"/>
                </a:ext>
              </a:extLst>
            </p:cNvPr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E81F315-2D13-4D67-ACFB-78384D52E372}"/>
                </a:ext>
              </a:extLst>
            </p:cNvPr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F0E0288-197A-4866-AF4B-A8EC642E3FE9}"/>
                </a:ext>
              </a:extLst>
            </p:cNvPr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3343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8E23D5F-980F-4652-8CEA-5EB800C54B8F}"/>
              </a:ext>
            </a:extLst>
          </p:cNvPr>
          <p:cNvSpPr/>
          <p:nvPr/>
        </p:nvSpPr>
        <p:spPr>
          <a:xfrm>
            <a:off x="8140167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C15949-1F73-45AB-ABCE-74F6047FB2F8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产品概览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常见问题</a:t>
            </a:r>
          </a:p>
        </p:txBody>
      </p:sp>
      <p:grpSp>
        <p:nvGrpSpPr>
          <p:cNvPr id="6" name="PA_组合 19">
            <a:extLst>
              <a:ext uri="{FF2B5EF4-FFF2-40B4-BE49-F238E27FC236}">
                <a16:creationId xmlns:a16="http://schemas.microsoft.com/office/drawing/2014/main" id="{BE3D0C46-41B9-42E6-849D-52CE6153780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C56473B-7522-4A1A-A581-215AABC79126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B391FBA-F4C6-4F88-818E-7D51CB8152B8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7F21448-F91B-4D75-ACC4-C0FA26DC5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1"/>
          <a:stretch/>
        </p:blipFill>
        <p:spPr>
          <a:xfrm>
            <a:off x="1956000" y="1996911"/>
            <a:ext cx="6940607" cy="444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C759AE1-F633-4A37-AD11-D031274843AB}"/>
              </a:ext>
            </a:extLst>
          </p:cNvPr>
          <p:cNvSpPr/>
          <p:nvPr/>
        </p:nvSpPr>
        <p:spPr>
          <a:xfrm>
            <a:off x="4760584" y="2497391"/>
            <a:ext cx="1080000" cy="601071"/>
          </a:xfrm>
          <a:prstGeom prst="round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9E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8FDDAF-D9BA-45A8-8B8A-1A66B031CAC4}"/>
              </a:ext>
            </a:extLst>
          </p:cNvPr>
          <p:cNvSpPr txBox="1"/>
          <p:nvPr/>
        </p:nvSpPr>
        <p:spPr>
          <a:xfrm>
            <a:off x="4664333" y="935294"/>
            <a:ext cx="287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显示选中机率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7C8E2F-0AE8-45F9-ACAD-B8910D67F616}"/>
              </a:ext>
            </a:extLst>
          </p:cNvPr>
          <p:cNvSpPr txBox="1"/>
          <p:nvPr/>
        </p:nvSpPr>
        <p:spPr>
          <a:xfrm>
            <a:off x="2012335" y="1491974"/>
            <a:ext cx="8167329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一般为灰色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—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无法选中、绿色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—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容易选中、黄色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—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不易选中、红色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—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极难选中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878A42-B23F-40FD-A9F9-56D353ACF7E4}"/>
              </a:ext>
            </a:extLst>
          </p:cNvPr>
          <p:cNvSpPr/>
          <p:nvPr/>
        </p:nvSpPr>
        <p:spPr>
          <a:xfrm>
            <a:off x="6636000" y="3012155"/>
            <a:ext cx="4140000" cy="1924499"/>
          </a:xfrm>
          <a:prstGeom prst="rect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既有直观的颜色显示，又有具体的数据供给同学们斟酌参考</a:t>
            </a:r>
          </a:p>
        </p:txBody>
      </p:sp>
    </p:spTree>
    <p:extLst>
      <p:ext uri="{BB962C8B-B14F-4D97-AF65-F5344CB8AC3E}">
        <p14:creationId xmlns:p14="http://schemas.microsoft.com/office/powerpoint/2010/main" val="25243623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CB95E974-3FB8-4621-BA45-E2F211888E24}"/>
              </a:ext>
            </a:extLst>
          </p:cNvPr>
          <p:cNvSpPr/>
          <p:nvPr/>
        </p:nvSpPr>
        <p:spPr>
          <a:xfrm>
            <a:off x="8140167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1FB944-C1DA-445C-A4B9-3A8552B98F58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产品概览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常见问题</a:t>
            </a:r>
          </a:p>
        </p:txBody>
      </p:sp>
      <p:grpSp>
        <p:nvGrpSpPr>
          <p:cNvPr id="4" name="PA_组合 19">
            <a:extLst>
              <a:ext uri="{FF2B5EF4-FFF2-40B4-BE49-F238E27FC236}">
                <a16:creationId xmlns:a16="http://schemas.microsoft.com/office/drawing/2014/main" id="{DDACC35D-1615-4555-A9CC-C34B65A79CF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13DDBD0-92C6-4ED4-8984-AB634B262531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4D4B882-627E-40F1-AA65-5D11C74C6A36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5A724E9-17ED-4D62-84F6-CD57F78317E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260"/>
          <a:stretch/>
        </p:blipFill>
        <p:spPr>
          <a:xfrm>
            <a:off x="336002" y="798015"/>
            <a:ext cx="11314212" cy="30194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46207D-6214-41F3-B8A3-936EA5B69D94}"/>
              </a:ext>
            </a:extLst>
          </p:cNvPr>
          <p:cNvSpPr/>
          <p:nvPr/>
        </p:nvSpPr>
        <p:spPr>
          <a:xfrm>
            <a:off x="336000" y="823808"/>
            <a:ext cx="11314213" cy="583920"/>
          </a:xfrm>
          <a:prstGeom prst="rect">
            <a:avLst/>
          </a:prstGeom>
          <a:solidFill>
            <a:schemeClr val="tx1">
              <a:lumMod val="95000"/>
              <a:lumOff val="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5D14B3-769E-4DA7-B36E-9E78DE6277A9}"/>
              </a:ext>
            </a:extLst>
          </p:cNvPr>
          <p:cNvSpPr/>
          <p:nvPr/>
        </p:nvSpPr>
        <p:spPr>
          <a:xfrm>
            <a:off x="336000" y="1947728"/>
            <a:ext cx="11314214" cy="1869712"/>
          </a:xfrm>
          <a:prstGeom prst="rect">
            <a:avLst/>
          </a:prstGeom>
          <a:solidFill>
            <a:schemeClr val="tx1">
              <a:lumMod val="95000"/>
              <a:lumOff val="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9A1C4CA-74DB-466B-82B0-9621743149B8}"/>
              </a:ext>
            </a:extLst>
          </p:cNvPr>
          <p:cNvGrpSpPr/>
          <p:nvPr/>
        </p:nvGrpSpPr>
        <p:grpSpPr>
          <a:xfrm>
            <a:off x="5556000" y="4098727"/>
            <a:ext cx="3765681" cy="2590320"/>
            <a:chOff x="4896433" y="1927225"/>
            <a:chExt cx="2297598" cy="4293500"/>
          </a:xfrm>
        </p:grpSpPr>
        <p:sp>
          <p:nvSpPr>
            <p:cNvPr id="15" name="MH_Other_1">
              <a:extLst>
                <a:ext uri="{FF2B5EF4-FFF2-40B4-BE49-F238E27FC236}">
                  <a16:creationId xmlns:a16="http://schemas.microsoft.com/office/drawing/2014/main" id="{813D690C-808B-46E3-9D79-9E0EFEB43BA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6433" y="5351566"/>
              <a:ext cx="2297598" cy="869159"/>
            </a:xfrm>
            <a:prstGeom prst="ellipse">
              <a:avLst/>
            </a:prstGeom>
            <a:gradFill flip="none" rotWithShape="1">
              <a:gsLst>
                <a:gs pos="15000">
                  <a:srgbClr val="333333">
                    <a:alpha val="52000"/>
                  </a:srgbClr>
                </a:gs>
                <a:gs pos="100000">
                  <a:srgbClr val="333333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MH_Other_2">
              <a:extLst>
                <a:ext uri="{FF2B5EF4-FFF2-40B4-BE49-F238E27FC236}">
                  <a16:creationId xmlns:a16="http://schemas.microsoft.com/office/drawing/2014/main" id="{1F69EF03-8BEB-4CB1-9119-0F519BF4DF6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046789" y="1927225"/>
              <a:ext cx="604837" cy="1182688"/>
            </a:xfrm>
            <a:custGeom>
              <a:avLst/>
              <a:gdLst>
                <a:gd name="connsiteX0" fmla="*/ 2381 w 733425"/>
                <a:gd name="connsiteY0" fmla="*/ 0 h 1434603"/>
                <a:gd name="connsiteX1" fmla="*/ 733425 w 733425"/>
                <a:gd name="connsiteY1" fmla="*/ 383266 h 1434603"/>
                <a:gd name="connsiteX2" fmla="*/ 733425 w 733425"/>
                <a:gd name="connsiteY2" fmla="*/ 1434603 h 1434603"/>
                <a:gd name="connsiteX3" fmla="*/ 0 w 733425"/>
                <a:gd name="connsiteY3" fmla="*/ 1235868 h 1434603"/>
                <a:gd name="connsiteX4" fmla="*/ 2381 w 733425"/>
                <a:gd name="connsiteY4" fmla="*/ 0 h 1434603"/>
                <a:gd name="connsiteX0" fmla="*/ 105 w 735912"/>
                <a:gd name="connsiteY0" fmla="*/ 0 h 1436984"/>
                <a:gd name="connsiteX1" fmla="*/ 735912 w 735912"/>
                <a:gd name="connsiteY1" fmla="*/ 385647 h 1436984"/>
                <a:gd name="connsiteX2" fmla="*/ 735912 w 735912"/>
                <a:gd name="connsiteY2" fmla="*/ 1436984 h 1436984"/>
                <a:gd name="connsiteX3" fmla="*/ 2487 w 735912"/>
                <a:gd name="connsiteY3" fmla="*/ 1238249 h 1436984"/>
                <a:gd name="connsiteX4" fmla="*/ 105 w 735912"/>
                <a:gd name="connsiteY4" fmla="*/ 0 h 143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912" h="1436984">
                  <a:moveTo>
                    <a:pt x="105" y="0"/>
                  </a:moveTo>
                  <a:lnTo>
                    <a:pt x="735912" y="385647"/>
                  </a:lnTo>
                  <a:lnTo>
                    <a:pt x="735912" y="1436984"/>
                  </a:lnTo>
                  <a:lnTo>
                    <a:pt x="2487" y="1238249"/>
                  </a:lnTo>
                  <a:cubicBezTo>
                    <a:pt x="3281" y="826293"/>
                    <a:pt x="-689" y="411956"/>
                    <a:pt x="105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2800" dirty="0">
                <a:solidFill>
                  <a:srgbClr val="FFFFFF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7" name="MH_Other_3">
              <a:extLst>
                <a:ext uri="{FF2B5EF4-FFF2-40B4-BE49-F238E27FC236}">
                  <a16:creationId xmlns:a16="http://schemas.microsoft.com/office/drawing/2014/main" id="{869D6091-36C4-4609-982C-CAF49E9659C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048375" y="2940050"/>
              <a:ext cx="603250" cy="1028700"/>
            </a:xfrm>
            <a:custGeom>
              <a:avLst/>
              <a:gdLst>
                <a:gd name="connsiteX0" fmla="*/ 0 w 733425"/>
                <a:gd name="connsiteY0" fmla="*/ 0 h 1250156"/>
                <a:gd name="connsiteX1" fmla="*/ 733425 w 733425"/>
                <a:gd name="connsiteY1" fmla="*/ 195262 h 1250156"/>
                <a:gd name="connsiteX2" fmla="*/ 733425 w 733425"/>
                <a:gd name="connsiteY2" fmla="*/ 1250156 h 1250156"/>
                <a:gd name="connsiteX3" fmla="*/ 0 w 733425"/>
                <a:gd name="connsiteY3" fmla="*/ 1245393 h 1250156"/>
                <a:gd name="connsiteX4" fmla="*/ 0 w 733425"/>
                <a:gd name="connsiteY4" fmla="*/ 0 h 125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25" h="1250156">
                  <a:moveTo>
                    <a:pt x="0" y="0"/>
                  </a:moveTo>
                  <a:lnTo>
                    <a:pt x="733425" y="195262"/>
                  </a:lnTo>
                  <a:lnTo>
                    <a:pt x="733425" y="1250156"/>
                  </a:lnTo>
                  <a:lnTo>
                    <a:pt x="0" y="124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MH_Other_4">
              <a:extLst>
                <a:ext uri="{FF2B5EF4-FFF2-40B4-BE49-F238E27FC236}">
                  <a16:creationId xmlns:a16="http://schemas.microsoft.com/office/drawing/2014/main" id="{B8CA8A24-750B-4772-8077-B6B5EA4D0B2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048375" y="3965576"/>
              <a:ext cx="603250" cy="1020763"/>
            </a:xfrm>
            <a:custGeom>
              <a:avLst/>
              <a:gdLst>
                <a:gd name="connsiteX0" fmla="*/ 0 w 733425"/>
                <a:gd name="connsiteY0" fmla="*/ 0 h 1240631"/>
                <a:gd name="connsiteX1" fmla="*/ 733425 w 733425"/>
                <a:gd name="connsiteY1" fmla="*/ 2381 h 1240631"/>
                <a:gd name="connsiteX2" fmla="*/ 733425 w 733425"/>
                <a:gd name="connsiteY2" fmla="*/ 1047750 h 1240631"/>
                <a:gd name="connsiteX3" fmla="*/ 0 w 733425"/>
                <a:gd name="connsiteY3" fmla="*/ 1240631 h 1240631"/>
                <a:gd name="connsiteX4" fmla="*/ 0 w 733425"/>
                <a:gd name="connsiteY4" fmla="*/ 0 h 1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25" h="1240631">
                  <a:moveTo>
                    <a:pt x="0" y="0"/>
                  </a:moveTo>
                  <a:lnTo>
                    <a:pt x="733425" y="2381"/>
                  </a:lnTo>
                  <a:lnTo>
                    <a:pt x="733425" y="1047750"/>
                  </a:lnTo>
                  <a:lnTo>
                    <a:pt x="0" y="1240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80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2800">
                <a:solidFill>
                  <a:srgbClr val="FFFFFF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MH_Other_5">
              <a:extLst>
                <a:ext uri="{FF2B5EF4-FFF2-40B4-BE49-F238E27FC236}">
                  <a16:creationId xmlns:a16="http://schemas.microsoft.com/office/drawing/2014/main" id="{DB188E3B-A6B3-456C-AEF8-B6411322591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043613" y="4822826"/>
              <a:ext cx="608012" cy="1184275"/>
            </a:xfrm>
            <a:custGeom>
              <a:avLst/>
              <a:gdLst>
                <a:gd name="connsiteX0" fmla="*/ 731044 w 731044"/>
                <a:gd name="connsiteY0" fmla="*/ 0 h 1438275"/>
                <a:gd name="connsiteX1" fmla="*/ 731044 w 731044"/>
                <a:gd name="connsiteY1" fmla="*/ 1057275 h 1438275"/>
                <a:gd name="connsiteX2" fmla="*/ 0 w 731044"/>
                <a:gd name="connsiteY2" fmla="*/ 1438275 h 1438275"/>
                <a:gd name="connsiteX3" fmla="*/ 0 w 731044"/>
                <a:gd name="connsiteY3" fmla="*/ 197644 h 1438275"/>
                <a:gd name="connsiteX4" fmla="*/ 731044 w 731044"/>
                <a:gd name="connsiteY4" fmla="*/ 0 h 1438275"/>
                <a:gd name="connsiteX0" fmla="*/ 738761 w 738761"/>
                <a:gd name="connsiteY0" fmla="*/ 0 h 1438275"/>
                <a:gd name="connsiteX1" fmla="*/ 738761 w 738761"/>
                <a:gd name="connsiteY1" fmla="*/ 1057275 h 1438275"/>
                <a:gd name="connsiteX2" fmla="*/ 7717 w 738761"/>
                <a:gd name="connsiteY2" fmla="*/ 1438275 h 1438275"/>
                <a:gd name="connsiteX3" fmla="*/ 0 w 738761"/>
                <a:gd name="connsiteY3" fmla="*/ 197645 h 1438275"/>
                <a:gd name="connsiteX4" fmla="*/ 738761 w 738761"/>
                <a:gd name="connsiteY4" fmla="*/ 0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61" h="1438275">
                  <a:moveTo>
                    <a:pt x="738761" y="0"/>
                  </a:moveTo>
                  <a:lnTo>
                    <a:pt x="738761" y="1057275"/>
                  </a:lnTo>
                  <a:lnTo>
                    <a:pt x="7717" y="1438275"/>
                  </a:lnTo>
                  <a:cubicBezTo>
                    <a:pt x="5145" y="1024732"/>
                    <a:pt x="2572" y="611188"/>
                    <a:pt x="0" y="197645"/>
                  </a:cubicBezTo>
                  <a:lnTo>
                    <a:pt x="7387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MH_Other_6">
              <a:extLst>
                <a:ext uri="{FF2B5EF4-FFF2-40B4-BE49-F238E27FC236}">
                  <a16:creationId xmlns:a16="http://schemas.microsoft.com/office/drawing/2014/main" id="{6639EFD7-9A27-494B-A117-7CA05261103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5443538" y="1928813"/>
              <a:ext cx="603250" cy="1181100"/>
            </a:xfrm>
            <a:custGeom>
              <a:avLst/>
              <a:gdLst>
                <a:gd name="connsiteX0" fmla="*/ 2381 w 733425"/>
                <a:gd name="connsiteY0" fmla="*/ 0 h 1434603"/>
                <a:gd name="connsiteX1" fmla="*/ 733425 w 733425"/>
                <a:gd name="connsiteY1" fmla="*/ 383266 h 1434603"/>
                <a:gd name="connsiteX2" fmla="*/ 733425 w 733425"/>
                <a:gd name="connsiteY2" fmla="*/ 1434603 h 1434603"/>
                <a:gd name="connsiteX3" fmla="*/ 0 w 733425"/>
                <a:gd name="connsiteY3" fmla="*/ 1235868 h 1434603"/>
                <a:gd name="connsiteX4" fmla="*/ 2381 w 733425"/>
                <a:gd name="connsiteY4" fmla="*/ 0 h 1434603"/>
                <a:gd name="connsiteX0" fmla="*/ 229 w 733654"/>
                <a:gd name="connsiteY0" fmla="*/ 0 h 1434603"/>
                <a:gd name="connsiteX1" fmla="*/ 733654 w 733654"/>
                <a:gd name="connsiteY1" fmla="*/ 383266 h 1434603"/>
                <a:gd name="connsiteX2" fmla="*/ 733654 w 733654"/>
                <a:gd name="connsiteY2" fmla="*/ 1434603 h 1434603"/>
                <a:gd name="connsiteX3" fmla="*/ 229 w 733654"/>
                <a:gd name="connsiteY3" fmla="*/ 1235868 h 1434603"/>
                <a:gd name="connsiteX4" fmla="*/ 229 w 733654"/>
                <a:gd name="connsiteY4" fmla="*/ 0 h 143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654" h="1434603">
                  <a:moveTo>
                    <a:pt x="229" y="0"/>
                  </a:moveTo>
                  <a:lnTo>
                    <a:pt x="733654" y="383266"/>
                  </a:lnTo>
                  <a:lnTo>
                    <a:pt x="733654" y="1434603"/>
                  </a:lnTo>
                  <a:lnTo>
                    <a:pt x="229" y="1235868"/>
                  </a:lnTo>
                  <a:cubicBezTo>
                    <a:pt x="1023" y="823912"/>
                    <a:pt x="-565" y="411956"/>
                    <a:pt x="2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MH_Other_7">
              <a:extLst>
                <a:ext uri="{FF2B5EF4-FFF2-40B4-BE49-F238E27FC236}">
                  <a16:creationId xmlns:a16="http://schemas.microsoft.com/office/drawing/2014/main" id="{BC0E7564-4385-4E90-9F0D-BC9B195F4EA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flipH="1">
              <a:off x="5443538" y="2940050"/>
              <a:ext cx="603250" cy="1028700"/>
            </a:xfrm>
            <a:custGeom>
              <a:avLst/>
              <a:gdLst>
                <a:gd name="connsiteX0" fmla="*/ 0 w 733425"/>
                <a:gd name="connsiteY0" fmla="*/ 0 h 1250156"/>
                <a:gd name="connsiteX1" fmla="*/ 733425 w 733425"/>
                <a:gd name="connsiteY1" fmla="*/ 195262 h 1250156"/>
                <a:gd name="connsiteX2" fmla="*/ 733425 w 733425"/>
                <a:gd name="connsiteY2" fmla="*/ 1250156 h 1250156"/>
                <a:gd name="connsiteX3" fmla="*/ 0 w 733425"/>
                <a:gd name="connsiteY3" fmla="*/ 1245393 h 1250156"/>
                <a:gd name="connsiteX4" fmla="*/ 0 w 733425"/>
                <a:gd name="connsiteY4" fmla="*/ 0 h 125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25" h="1250156">
                  <a:moveTo>
                    <a:pt x="0" y="0"/>
                  </a:moveTo>
                  <a:lnTo>
                    <a:pt x="733425" y="195262"/>
                  </a:lnTo>
                  <a:lnTo>
                    <a:pt x="733425" y="1250156"/>
                  </a:lnTo>
                  <a:lnTo>
                    <a:pt x="0" y="124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2800" dirty="0">
                <a:solidFill>
                  <a:srgbClr val="FFFFFF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MH_Other_8">
              <a:extLst>
                <a:ext uri="{FF2B5EF4-FFF2-40B4-BE49-F238E27FC236}">
                  <a16:creationId xmlns:a16="http://schemas.microsoft.com/office/drawing/2014/main" id="{39D2C7CB-CB76-4639-AA87-F3C7E097D80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5443538" y="3965576"/>
              <a:ext cx="603250" cy="1020763"/>
            </a:xfrm>
            <a:custGeom>
              <a:avLst/>
              <a:gdLst>
                <a:gd name="connsiteX0" fmla="*/ 0 w 733425"/>
                <a:gd name="connsiteY0" fmla="*/ 0 h 1240631"/>
                <a:gd name="connsiteX1" fmla="*/ 733425 w 733425"/>
                <a:gd name="connsiteY1" fmla="*/ 2381 h 1240631"/>
                <a:gd name="connsiteX2" fmla="*/ 733425 w 733425"/>
                <a:gd name="connsiteY2" fmla="*/ 1047750 h 1240631"/>
                <a:gd name="connsiteX3" fmla="*/ 0 w 733425"/>
                <a:gd name="connsiteY3" fmla="*/ 1240631 h 1240631"/>
                <a:gd name="connsiteX4" fmla="*/ 0 w 733425"/>
                <a:gd name="connsiteY4" fmla="*/ 0 h 12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425" h="1240631">
                  <a:moveTo>
                    <a:pt x="0" y="0"/>
                  </a:moveTo>
                  <a:lnTo>
                    <a:pt x="733425" y="2381"/>
                  </a:lnTo>
                  <a:lnTo>
                    <a:pt x="733425" y="1047750"/>
                  </a:lnTo>
                  <a:lnTo>
                    <a:pt x="0" y="1240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MH_Other_9">
              <a:extLst>
                <a:ext uri="{FF2B5EF4-FFF2-40B4-BE49-F238E27FC236}">
                  <a16:creationId xmlns:a16="http://schemas.microsoft.com/office/drawing/2014/main" id="{C5720503-2AC0-488D-BECD-E99DB2FAF5E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flipH="1">
              <a:off x="5443538" y="4822826"/>
              <a:ext cx="608012" cy="1184275"/>
            </a:xfrm>
            <a:custGeom>
              <a:avLst/>
              <a:gdLst>
                <a:gd name="connsiteX0" fmla="*/ 731044 w 731044"/>
                <a:gd name="connsiteY0" fmla="*/ 0 h 1438275"/>
                <a:gd name="connsiteX1" fmla="*/ 731044 w 731044"/>
                <a:gd name="connsiteY1" fmla="*/ 1057275 h 1438275"/>
                <a:gd name="connsiteX2" fmla="*/ 0 w 731044"/>
                <a:gd name="connsiteY2" fmla="*/ 1438275 h 1438275"/>
                <a:gd name="connsiteX3" fmla="*/ 0 w 731044"/>
                <a:gd name="connsiteY3" fmla="*/ 197644 h 1438275"/>
                <a:gd name="connsiteX4" fmla="*/ 731044 w 731044"/>
                <a:gd name="connsiteY4" fmla="*/ 0 h 1438275"/>
                <a:gd name="connsiteX0" fmla="*/ 738761 w 738761"/>
                <a:gd name="connsiteY0" fmla="*/ 0 h 1438275"/>
                <a:gd name="connsiteX1" fmla="*/ 738761 w 738761"/>
                <a:gd name="connsiteY1" fmla="*/ 1057275 h 1438275"/>
                <a:gd name="connsiteX2" fmla="*/ 7717 w 738761"/>
                <a:gd name="connsiteY2" fmla="*/ 1438275 h 1438275"/>
                <a:gd name="connsiteX3" fmla="*/ 0 w 738761"/>
                <a:gd name="connsiteY3" fmla="*/ 189928 h 1438275"/>
                <a:gd name="connsiteX4" fmla="*/ 738761 w 738761"/>
                <a:gd name="connsiteY4" fmla="*/ 0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761" h="1438275">
                  <a:moveTo>
                    <a:pt x="738761" y="0"/>
                  </a:moveTo>
                  <a:lnTo>
                    <a:pt x="738761" y="1057275"/>
                  </a:lnTo>
                  <a:lnTo>
                    <a:pt x="7717" y="1438275"/>
                  </a:lnTo>
                  <a:cubicBezTo>
                    <a:pt x="5145" y="1022159"/>
                    <a:pt x="2572" y="606044"/>
                    <a:pt x="0" y="189928"/>
                  </a:cubicBezTo>
                  <a:lnTo>
                    <a:pt x="73876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80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2800">
                <a:solidFill>
                  <a:srgbClr val="FFFFFF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" name="MH_Other_10">
              <a:extLst>
                <a:ext uri="{FF2B5EF4-FFF2-40B4-BE49-F238E27FC236}">
                  <a16:creationId xmlns:a16="http://schemas.microsoft.com/office/drawing/2014/main" id="{41B33D67-F581-4916-976E-0CA1CDF1B7C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569075" y="2438400"/>
              <a:ext cx="603250" cy="387349"/>
            </a:xfrm>
            <a:custGeom>
              <a:avLst/>
              <a:gdLst>
                <a:gd name="connsiteX0" fmla="*/ 0 w 838200"/>
                <a:gd name="connsiteY0" fmla="*/ 419100 h 419100"/>
                <a:gd name="connsiteX1" fmla="*/ 419100 w 838200"/>
                <a:gd name="connsiteY1" fmla="*/ 0 h 419100"/>
                <a:gd name="connsiteX2" fmla="*/ 838200 w 838200"/>
                <a:gd name="connsiteY2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200" h="419100">
                  <a:moveTo>
                    <a:pt x="0" y="419100"/>
                  </a:moveTo>
                  <a:lnTo>
                    <a:pt x="419100" y="0"/>
                  </a:lnTo>
                  <a:lnTo>
                    <a:pt x="838200" y="0"/>
                  </a:lnTo>
                </a:path>
              </a:pathLst>
            </a:custGeom>
            <a:noFill/>
            <a:ln>
              <a:solidFill>
                <a:srgbClr val="B2B2B2"/>
              </a:solidFill>
              <a:prstDash val="dash"/>
              <a:tail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MH_Other_11">
              <a:extLst>
                <a:ext uri="{FF2B5EF4-FFF2-40B4-BE49-F238E27FC236}">
                  <a16:creationId xmlns:a16="http://schemas.microsoft.com/office/drawing/2014/main" id="{29C10390-841A-4F85-BB2B-2CAAD969452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569075" y="4289426"/>
              <a:ext cx="624956" cy="387349"/>
            </a:xfrm>
            <a:custGeom>
              <a:avLst/>
              <a:gdLst>
                <a:gd name="connsiteX0" fmla="*/ 0 w 838200"/>
                <a:gd name="connsiteY0" fmla="*/ 419100 h 419100"/>
                <a:gd name="connsiteX1" fmla="*/ 419100 w 838200"/>
                <a:gd name="connsiteY1" fmla="*/ 0 h 419100"/>
                <a:gd name="connsiteX2" fmla="*/ 838200 w 838200"/>
                <a:gd name="connsiteY2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200" h="419100">
                  <a:moveTo>
                    <a:pt x="0" y="419100"/>
                  </a:moveTo>
                  <a:lnTo>
                    <a:pt x="419100" y="0"/>
                  </a:lnTo>
                  <a:lnTo>
                    <a:pt x="838200" y="0"/>
                  </a:lnTo>
                </a:path>
              </a:pathLst>
            </a:custGeom>
            <a:noFill/>
            <a:ln>
              <a:solidFill>
                <a:srgbClr val="B2B2B2"/>
              </a:solidFill>
              <a:prstDash val="dash"/>
              <a:tail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MH_Other_12">
              <a:extLst>
                <a:ext uri="{FF2B5EF4-FFF2-40B4-BE49-F238E27FC236}">
                  <a16:creationId xmlns:a16="http://schemas.microsoft.com/office/drawing/2014/main" id="{B2E59642-B7AA-4A35-8C98-C19850CAAB5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flipH="1">
              <a:off x="4927600" y="3330575"/>
              <a:ext cx="603251" cy="454130"/>
            </a:xfrm>
            <a:custGeom>
              <a:avLst/>
              <a:gdLst>
                <a:gd name="connsiteX0" fmla="*/ 0 w 838200"/>
                <a:gd name="connsiteY0" fmla="*/ 419100 h 419100"/>
                <a:gd name="connsiteX1" fmla="*/ 419100 w 838200"/>
                <a:gd name="connsiteY1" fmla="*/ 0 h 419100"/>
                <a:gd name="connsiteX2" fmla="*/ 838200 w 838200"/>
                <a:gd name="connsiteY2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200" h="419100">
                  <a:moveTo>
                    <a:pt x="0" y="419100"/>
                  </a:moveTo>
                  <a:lnTo>
                    <a:pt x="419100" y="0"/>
                  </a:lnTo>
                  <a:lnTo>
                    <a:pt x="838200" y="0"/>
                  </a:lnTo>
                </a:path>
              </a:pathLst>
            </a:custGeom>
            <a:noFill/>
            <a:ln>
              <a:solidFill>
                <a:srgbClr val="B2B2B2"/>
              </a:solidFill>
              <a:prstDash val="dash"/>
              <a:tail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MH_Other_13">
              <a:extLst>
                <a:ext uri="{FF2B5EF4-FFF2-40B4-BE49-F238E27FC236}">
                  <a16:creationId xmlns:a16="http://schemas.microsoft.com/office/drawing/2014/main" id="{7331E5A6-7498-47A3-82EC-081EC6CFF64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flipH="1">
              <a:off x="4927598" y="5180013"/>
              <a:ext cx="603251" cy="335067"/>
            </a:xfrm>
            <a:custGeom>
              <a:avLst/>
              <a:gdLst>
                <a:gd name="connsiteX0" fmla="*/ 0 w 838200"/>
                <a:gd name="connsiteY0" fmla="*/ 419100 h 419100"/>
                <a:gd name="connsiteX1" fmla="*/ 419100 w 838200"/>
                <a:gd name="connsiteY1" fmla="*/ 0 h 419100"/>
                <a:gd name="connsiteX2" fmla="*/ 838200 w 838200"/>
                <a:gd name="connsiteY2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200" h="419100">
                  <a:moveTo>
                    <a:pt x="0" y="419100"/>
                  </a:moveTo>
                  <a:lnTo>
                    <a:pt x="419100" y="0"/>
                  </a:lnTo>
                  <a:lnTo>
                    <a:pt x="838200" y="0"/>
                  </a:lnTo>
                </a:path>
              </a:pathLst>
            </a:custGeom>
            <a:noFill/>
            <a:ln>
              <a:solidFill>
                <a:srgbClr val="B2B2B2"/>
              </a:solidFill>
              <a:prstDash val="dash"/>
              <a:tailEnd w="sm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5A21208-BACF-42A1-A449-54C55CB80294}"/>
              </a:ext>
            </a:extLst>
          </p:cNvPr>
          <p:cNvSpPr txBox="1"/>
          <p:nvPr/>
        </p:nvSpPr>
        <p:spPr>
          <a:xfrm>
            <a:off x="9182006" y="4235685"/>
            <a:ext cx="208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按教师评分排序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B50E7C2-96B2-4F77-81B6-E25AC83B5FC3}"/>
              </a:ext>
            </a:extLst>
          </p:cNvPr>
          <p:cNvSpPr txBox="1"/>
          <p:nvPr/>
        </p:nvSpPr>
        <p:spPr>
          <a:xfrm>
            <a:off x="3918047" y="4760719"/>
            <a:ext cx="20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按上课时间排序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87DA5B5-F67B-4362-A3BE-00A0932F8B50}"/>
              </a:ext>
            </a:extLst>
          </p:cNvPr>
          <p:cNvSpPr txBox="1"/>
          <p:nvPr/>
        </p:nvSpPr>
        <p:spPr>
          <a:xfrm>
            <a:off x="9131886" y="5352431"/>
            <a:ext cx="208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按上课地点排序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84EC3AF-984A-4411-82FD-754B71FA7438}"/>
              </a:ext>
            </a:extLst>
          </p:cNvPr>
          <p:cNvSpPr txBox="1"/>
          <p:nvPr/>
        </p:nvSpPr>
        <p:spPr>
          <a:xfrm>
            <a:off x="3918047" y="5893991"/>
            <a:ext cx="20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按余量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/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容量排序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F0D7F27-B674-4329-A229-B44B999EB0A4}"/>
              </a:ext>
            </a:extLst>
          </p:cNvPr>
          <p:cNvGrpSpPr/>
          <p:nvPr/>
        </p:nvGrpSpPr>
        <p:grpSpPr>
          <a:xfrm>
            <a:off x="551595" y="3936481"/>
            <a:ext cx="2790286" cy="2831899"/>
            <a:chOff x="792433" y="3776583"/>
            <a:chExt cx="3147107" cy="319404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408EE06-D26F-44E8-8849-35C5366266A6}"/>
                </a:ext>
              </a:extLst>
            </p:cNvPr>
            <p:cNvGrpSpPr/>
            <p:nvPr/>
          </p:nvGrpSpPr>
          <p:grpSpPr>
            <a:xfrm>
              <a:off x="792433" y="3776583"/>
              <a:ext cx="3136082" cy="3194041"/>
              <a:chOff x="1178005" y="1831980"/>
              <a:chExt cx="3136082" cy="3194041"/>
            </a:xfrm>
          </p:grpSpPr>
          <p:sp>
            <p:nvSpPr>
              <p:cNvPr id="43" name="弧形 42">
                <a:extLst>
                  <a:ext uri="{FF2B5EF4-FFF2-40B4-BE49-F238E27FC236}">
                    <a16:creationId xmlns:a16="http://schemas.microsoft.com/office/drawing/2014/main" id="{0E9A939A-0027-4BF0-A45B-3C60CBAFE581}"/>
                  </a:ext>
                </a:extLst>
              </p:cNvPr>
              <p:cNvSpPr/>
              <p:nvPr/>
            </p:nvSpPr>
            <p:spPr>
              <a:xfrm>
                <a:off x="1178005" y="1845727"/>
                <a:ext cx="3136082" cy="3166334"/>
              </a:xfrm>
              <a:prstGeom prst="arc">
                <a:avLst>
                  <a:gd name="adj1" fmla="val 5368489"/>
                  <a:gd name="adj2" fmla="val 16261056"/>
                </a:avLst>
              </a:prstGeom>
              <a:noFill/>
              <a:ln>
                <a:solidFill>
                  <a:srgbClr val="C1C1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9F77F790-9A73-45C6-ABBB-03389D891A09}"/>
                  </a:ext>
                </a:extLst>
              </p:cNvPr>
              <p:cNvSpPr/>
              <p:nvPr/>
            </p:nvSpPr>
            <p:spPr>
              <a:xfrm>
                <a:off x="2761899" y="1831980"/>
                <a:ext cx="33276" cy="33276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748E7CA0-0F52-4411-990E-EEF34FCB9F47}"/>
                  </a:ext>
                </a:extLst>
              </p:cNvPr>
              <p:cNvSpPr/>
              <p:nvPr/>
            </p:nvSpPr>
            <p:spPr>
              <a:xfrm>
                <a:off x="2741216" y="4992745"/>
                <a:ext cx="33276" cy="33276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75DFD87-41EB-4BD9-A5AF-0202C02B7837}"/>
                </a:ext>
              </a:extLst>
            </p:cNvPr>
            <p:cNvGrpSpPr/>
            <p:nvPr/>
          </p:nvGrpSpPr>
          <p:grpSpPr>
            <a:xfrm>
              <a:off x="1460219" y="4086122"/>
              <a:ext cx="2468295" cy="2628529"/>
              <a:chOff x="1845791" y="2141519"/>
              <a:chExt cx="2468295" cy="2628529"/>
            </a:xfrm>
          </p:grpSpPr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4F993F7D-0DF2-446B-8EEB-6DDCCECE9359}"/>
                  </a:ext>
                </a:extLst>
              </p:cNvPr>
              <p:cNvSpPr/>
              <p:nvPr/>
            </p:nvSpPr>
            <p:spPr>
              <a:xfrm>
                <a:off x="1845791" y="2141519"/>
                <a:ext cx="2468295" cy="2628529"/>
              </a:xfrm>
              <a:prstGeom prst="arc">
                <a:avLst>
                  <a:gd name="adj1" fmla="val 20643614"/>
                  <a:gd name="adj2" fmla="val 3170841"/>
                </a:avLst>
              </a:prstGeom>
              <a:ln>
                <a:solidFill>
                  <a:srgbClr val="DDDE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569CBB0D-D381-43F8-9670-69D0D8CAD26B}"/>
                  </a:ext>
                </a:extLst>
              </p:cNvPr>
              <p:cNvSpPr/>
              <p:nvPr/>
            </p:nvSpPr>
            <p:spPr>
              <a:xfrm>
                <a:off x="3834625" y="4459742"/>
                <a:ext cx="33276" cy="33276"/>
              </a:xfrm>
              <a:prstGeom prst="ellipse">
                <a:avLst/>
              </a:prstGeom>
              <a:solidFill>
                <a:srgbClr val="C1C1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F6B02186-8A88-4022-824D-B191F3F46179}"/>
                </a:ext>
              </a:extLst>
            </p:cNvPr>
            <p:cNvSpPr/>
            <p:nvPr/>
          </p:nvSpPr>
          <p:spPr>
            <a:xfrm>
              <a:off x="1460221" y="4380655"/>
              <a:ext cx="1895666" cy="189566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0E70AE6-B745-42DD-A866-3CDFF366181F}"/>
                </a:ext>
              </a:extLst>
            </p:cNvPr>
            <p:cNvSpPr/>
            <p:nvPr/>
          </p:nvSpPr>
          <p:spPr>
            <a:xfrm>
              <a:off x="1351450" y="4271884"/>
              <a:ext cx="2113208" cy="2113209"/>
            </a:xfrm>
            <a:prstGeom prst="ellipse">
              <a:avLst/>
            </a:prstGeom>
            <a:noFill/>
            <a:ln w="12700" cap="flat" cmpd="sng" algn="ctr">
              <a:solidFill>
                <a:srgbClr val="DDDEE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47EC214-1143-44C4-899A-74987E1074C9}"/>
                </a:ext>
              </a:extLst>
            </p:cNvPr>
            <p:cNvGrpSpPr/>
            <p:nvPr/>
          </p:nvGrpSpPr>
          <p:grpSpPr>
            <a:xfrm>
              <a:off x="1186242" y="4071203"/>
              <a:ext cx="2459926" cy="2511820"/>
              <a:chOff x="1571814" y="2126600"/>
              <a:chExt cx="2459926" cy="2511820"/>
            </a:xfrm>
          </p:grpSpPr>
          <p:sp>
            <p:nvSpPr>
              <p:cNvPr id="53" name="弧形 52">
                <a:extLst>
                  <a:ext uri="{FF2B5EF4-FFF2-40B4-BE49-F238E27FC236}">
                    <a16:creationId xmlns:a16="http://schemas.microsoft.com/office/drawing/2014/main" id="{3A8DDC5E-7127-4AA2-AFE2-6CDB24DB95BC}"/>
                  </a:ext>
                </a:extLst>
              </p:cNvPr>
              <p:cNvSpPr/>
              <p:nvPr/>
            </p:nvSpPr>
            <p:spPr>
              <a:xfrm>
                <a:off x="1571814" y="2141519"/>
                <a:ext cx="2459926" cy="2496901"/>
              </a:xfrm>
              <a:prstGeom prst="arc">
                <a:avLst>
                  <a:gd name="adj1" fmla="val 16135557"/>
                  <a:gd name="adj2" fmla="val 893857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5CE73B0C-BED1-48CD-9209-57C4F7A2E4C5}"/>
                  </a:ext>
                </a:extLst>
              </p:cNvPr>
              <p:cNvSpPr/>
              <p:nvPr/>
            </p:nvSpPr>
            <p:spPr>
              <a:xfrm>
                <a:off x="2761899" y="2126600"/>
                <a:ext cx="33276" cy="33276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5480CF56-1843-4D35-835F-4B769D4B353B}"/>
                  </a:ext>
                </a:extLst>
              </p:cNvPr>
              <p:cNvSpPr/>
              <p:nvPr/>
            </p:nvSpPr>
            <p:spPr>
              <a:xfrm>
                <a:off x="1726143" y="4007806"/>
                <a:ext cx="33276" cy="33276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DDE96CB-EDCC-4447-A53A-8FE99A8CE620}"/>
                </a:ext>
              </a:extLst>
            </p:cNvPr>
            <p:cNvSpPr/>
            <p:nvPr/>
          </p:nvSpPr>
          <p:spPr>
            <a:xfrm>
              <a:off x="2858063" y="6406963"/>
              <a:ext cx="138494" cy="13849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DACF716-290B-4D43-BCAF-1A57F70A92EE}"/>
                </a:ext>
              </a:extLst>
            </p:cNvPr>
            <p:cNvSpPr/>
            <p:nvPr/>
          </p:nvSpPr>
          <p:spPr>
            <a:xfrm>
              <a:off x="3078879" y="6307191"/>
              <a:ext cx="80419" cy="80419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31D39E5-B377-451C-9001-745E6B138642}"/>
                </a:ext>
              </a:extLst>
            </p:cNvPr>
            <p:cNvSpPr/>
            <p:nvPr/>
          </p:nvSpPr>
          <p:spPr>
            <a:xfrm>
              <a:off x="3828889" y="4980805"/>
              <a:ext cx="110651" cy="110651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95D0F7B-2BBA-4B39-8813-2829DF5E2B64}"/>
                </a:ext>
              </a:extLst>
            </p:cNvPr>
            <p:cNvSpPr/>
            <p:nvPr/>
          </p:nvSpPr>
          <p:spPr>
            <a:xfrm>
              <a:off x="1175218" y="6398238"/>
              <a:ext cx="125309" cy="137583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C5C395DB-FF46-4326-BF8B-6EC499594A62}"/>
                </a:ext>
              </a:extLst>
            </p:cNvPr>
            <p:cNvSpPr/>
            <p:nvPr/>
          </p:nvSpPr>
          <p:spPr>
            <a:xfrm>
              <a:off x="1329313" y="5413237"/>
              <a:ext cx="85432" cy="85432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8430746-D7EB-4BE9-BC4B-3D8D5F4B8FAD}"/>
                </a:ext>
              </a:extLst>
            </p:cNvPr>
            <p:cNvSpPr/>
            <p:nvPr/>
          </p:nvSpPr>
          <p:spPr>
            <a:xfrm>
              <a:off x="1069103" y="4271884"/>
              <a:ext cx="168204" cy="168204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E1F6385-5BD3-44A6-AEE9-0AD40EB079D5}"/>
                </a:ext>
              </a:extLst>
            </p:cNvPr>
            <p:cNvSpPr/>
            <p:nvPr/>
          </p:nvSpPr>
          <p:spPr>
            <a:xfrm>
              <a:off x="1342398" y="4119310"/>
              <a:ext cx="68110" cy="6811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6664345B-CD21-44C9-8C5A-324EB4A76470}"/>
              </a:ext>
            </a:extLst>
          </p:cNvPr>
          <p:cNvSpPr txBox="1"/>
          <p:nvPr/>
        </p:nvSpPr>
        <p:spPr>
          <a:xfrm>
            <a:off x="1186690" y="5073402"/>
            <a:ext cx="16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课程排序</a:t>
            </a:r>
          </a:p>
        </p:txBody>
      </p:sp>
    </p:spTree>
    <p:extLst>
      <p:ext uri="{BB962C8B-B14F-4D97-AF65-F5344CB8AC3E}">
        <p14:creationId xmlns:p14="http://schemas.microsoft.com/office/powerpoint/2010/main" val="35270044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09B72B-22CD-4FB9-BE49-6FF3872D2F0D}"/>
              </a:ext>
            </a:extLst>
          </p:cNvPr>
          <p:cNvGrpSpPr/>
          <p:nvPr/>
        </p:nvGrpSpPr>
        <p:grpSpPr>
          <a:xfrm rot="5400000">
            <a:off x="10675469" y="5671750"/>
            <a:ext cx="2145806" cy="226694"/>
            <a:chOff x="10046195" y="558165"/>
            <a:chExt cx="2145806" cy="226694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AE80E6F-417A-4627-9B5E-017156110E47}"/>
                </a:ext>
              </a:extLst>
            </p:cNvPr>
            <p:cNvCxnSpPr>
              <a:endCxn id="24" idx="6"/>
            </p:cNvCxnSpPr>
            <p:nvPr/>
          </p:nvCxnSpPr>
          <p:spPr>
            <a:xfrm flipH="1">
              <a:off x="10091914" y="581025"/>
              <a:ext cx="2100087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475C9C1-D176-474A-B509-2750E9211B32}"/>
                </a:ext>
              </a:extLst>
            </p:cNvPr>
            <p:cNvCxnSpPr/>
            <p:nvPr/>
          </p:nvCxnSpPr>
          <p:spPr>
            <a:xfrm flipH="1">
              <a:off x="11468100" y="762000"/>
              <a:ext cx="7239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A2E1C15-92F6-4E33-A7F9-815BE9E6CB40}"/>
                </a:ext>
              </a:extLst>
            </p:cNvPr>
            <p:cNvSpPr/>
            <p:nvPr/>
          </p:nvSpPr>
          <p:spPr>
            <a:xfrm>
              <a:off x="10046195" y="558165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D980B82-9F40-4DE5-80AD-6A5E960E1997}"/>
                </a:ext>
              </a:extLst>
            </p:cNvPr>
            <p:cNvSpPr/>
            <p:nvPr/>
          </p:nvSpPr>
          <p:spPr>
            <a:xfrm>
              <a:off x="11445240" y="739140"/>
              <a:ext cx="45719" cy="45719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2A0472CB-0433-47CD-A895-6D76626A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31" y="2274904"/>
            <a:ext cx="9596494" cy="433897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4ABDBE81-D024-44A5-AE32-17B44BCF9347}"/>
              </a:ext>
            </a:extLst>
          </p:cNvPr>
          <p:cNvSpPr/>
          <p:nvPr/>
        </p:nvSpPr>
        <p:spPr>
          <a:xfrm>
            <a:off x="8140167" y="0"/>
            <a:ext cx="1363635" cy="549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E9E8C3-2126-4744-9F8C-ACBBE7B2E3E9}"/>
              </a:ext>
            </a:extLst>
          </p:cNvPr>
          <p:cNvSpPr txBox="1"/>
          <p:nvPr/>
        </p:nvSpPr>
        <p:spPr>
          <a:xfrm>
            <a:off x="7071416" y="168953"/>
            <a:ext cx="54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产品概览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              </a:t>
            </a:r>
            <a:r>
              <a:rPr lang="zh-CN" altLang="en-US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功能介绍             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平台安装               常见问题</a:t>
            </a:r>
          </a:p>
        </p:txBody>
      </p:sp>
      <p:grpSp>
        <p:nvGrpSpPr>
          <p:cNvPr id="36" name="PA_组合 19">
            <a:extLst>
              <a:ext uri="{FF2B5EF4-FFF2-40B4-BE49-F238E27FC236}">
                <a16:creationId xmlns:a16="http://schemas.microsoft.com/office/drawing/2014/main" id="{FB959245-7138-4425-BBE3-761DF8086BA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6346" y="174320"/>
            <a:ext cx="1688759" cy="400110"/>
            <a:chOff x="106346" y="174320"/>
            <a:chExt cx="1688759" cy="40011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67479D4-C2D5-4585-9CFC-7E6C76931B20}"/>
                </a:ext>
              </a:extLst>
            </p:cNvPr>
            <p:cNvSpPr/>
            <p:nvPr/>
          </p:nvSpPr>
          <p:spPr>
            <a:xfrm>
              <a:off x="106346" y="174320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Q</a:t>
              </a:r>
              <a:r>
                <a:rPr lang="en-US" altLang="zh-CN" sz="2000" spc="3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SC</a:t>
              </a:r>
              <a:endParaRPr lang="zh-CN" altLang="en-US" sz="2000" spc="300" dirty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44F6FD7-442A-49D0-B658-49CC912F04BE}"/>
                </a:ext>
              </a:extLst>
            </p:cNvPr>
            <p:cNvSpPr/>
            <p:nvPr/>
          </p:nvSpPr>
          <p:spPr>
            <a:xfrm>
              <a:off x="833110" y="244121"/>
              <a:ext cx="961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spc="300" dirty="0">
                  <a:solidFill>
                    <a:schemeClr val="bg2">
                      <a:lumMod val="50000"/>
                    </a:schemeClr>
                  </a:solidFill>
                  <a:latin typeface="Calibri Light" panose="020F0302020204030204" pitchFamily="34" charset="0"/>
                  <a:ea typeface="微软雅黑" panose="020B0503020204020204" pitchFamily="34" charset="-122"/>
                  <a:cs typeface="Calibri Light" panose="020F0302020204030204" pitchFamily="34" charset="0"/>
                </a:rPr>
                <a:t>DESIGN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8E33B135-DB42-44C5-8D30-B69B5D767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4" t="19272" r="26804" b="3907"/>
          <a:stretch/>
        </p:blipFill>
        <p:spPr>
          <a:xfrm>
            <a:off x="9503802" y="1217692"/>
            <a:ext cx="1800000" cy="180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4A7759B-E002-4599-8AC0-775E004ABE42}"/>
              </a:ext>
            </a:extLst>
          </p:cNvPr>
          <p:cNvSpPr txBox="1"/>
          <p:nvPr/>
        </p:nvSpPr>
        <p:spPr>
          <a:xfrm>
            <a:off x="3609278" y="1333601"/>
            <a:ext cx="5017139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教师评价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9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分以上将标红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点击教师评分可跳转至查老师查看详细评价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85EA2B97-FA67-4629-A0E0-ABEDC2E647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937" y="2451174"/>
            <a:ext cx="740292" cy="740292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C537576-BDED-447B-B8B7-9B26ACD62AB9}"/>
              </a:ext>
            </a:extLst>
          </p:cNvPr>
          <p:cNvCxnSpPr>
            <a:cxnSpLocks/>
          </p:cNvCxnSpPr>
          <p:nvPr/>
        </p:nvCxnSpPr>
        <p:spPr>
          <a:xfrm>
            <a:off x="10432083" y="2448678"/>
            <a:ext cx="54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AFA2435-51B8-4A8A-88C0-FB1E53E83FCD}"/>
              </a:ext>
            </a:extLst>
          </p:cNvPr>
          <p:cNvSpPr txBox="1"/>
          <p:nvPr/>
        </p:nvSpPr>
        <p:spPr>
          <a:xfrm>
            <a:off x="4757609" y="685615"/>
            <a:ext cx="287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细金陵简体" panose="02000000000000000000" pitchFamily="2" charset="-122"/>
                <a:ea typeface="方正细金陵简体" panose="02000000000000000000" pitchFamily="2" charset="-122"/>
              </a:rPr>
              <a:t>教师评价显示</a:t>
            </a:r>
          </a:p>
        </p:txBody>
      </p:sp>
    </p:spTree>
    <p:extLst>
      <p:ext uri="{BB962C8B-B14F-4D97-AF65-F5344CB8AC3E}">
        <p14:creationId xmlns:p14="http://schemas.microsoft.com/office/powerpoint/2010/main" val="330713358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693</Words>
  <Application>Microsoft Office PowerPoint</Application>
  <PresentationFormat>宽屏</PresentationFormat>
  <Paragraphs>140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Calibri</vt:lpstr>
      <vt:lpstr>Impact</vt:lpstr>
      <vt:lpstr>Segoe UI Light</vt:lpstr>
      <vt:lpstr>微软雅黑</vt:lpstr>
      <vt:lpstr>方正细金陵简体</vt:lpstr>
      <vt:lpstr>Calibri Light</vt:lpstr>
      <vt:lpstr>Arial Black</vt:lpstr>
      <vt:lpstr>Arial</vt:lpstr>
      <vt:lpstr>等线</vt:lpstr>
      <vt:lpstr>Segoe UI Semibold</vt:lpstr>
      <vt:lpstr>思源黑体 Regular</vt:lpstr>
      <vt:lpstr>思源黑体 Normal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</dc:creator>
  <cp:lastModifiedBy>zheng yunjia</cp:lastModifiedBy>
  <cp:revision>106</cp:revision>
  <dcterms:created xsi:type="dcterms:W3CDTF">2016-05-20T08:26:40Z</dcterms:created>
  <dcterms:modified xsi:type="dcterms:W3CDTF">2020-10-18T12:01:22Z</dcterms:modified>
</cp:coreProperties>
</file>